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6.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7.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0.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1.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2.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3.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4.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5.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6.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7.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8.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9.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0.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1.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2.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3.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4.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25.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6.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7.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8.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9.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30.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31.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32.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33.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34.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35.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36.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37.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38.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39.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40.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41.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42.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43.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44.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45.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46.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47.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48.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49.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50.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51.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52.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53.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9"/>
  </p:notesMasterIdLst>
  <p:handoutMasterIdLst>
    <p:handoutMasterId r:id="rId60"/>
  </p:handoutMasterIdLst>
  <p:sldIdLst>
    <p:sldId id="317" r:id="rId3"/>
    <p:sldId id="312" r:id="rId4"/>
    <p:sldId id="315" r:id="rId5"/>
    <p:sldId id="316" r:id="rId6"/>
    <p:sldId id="314" r:id="rId7"/>
    <p:sldId id="260" r:id="rId8"/>
    <p:sldId id="259" r:id="rId9"/>
    <p:sldId id="261" r:id="rId10"/>
    <p:sldId id="262" r:id="rId11"/>
    <p:sldId id="263" r:id="rId12"/>
    <p:sldId id="265" r:id="rId13"/>
    <p:sldId id="264" r:id="rId14"/>
    <p:sldId id="268" r:id="rId15"/>
    <p:sldId id="277" r:id="rId16"/>
    <p:sldId id="275" r:id="rId17"/>
    <p:sldId id="276" r:id="rId18"/>
    <p:sldId id="266" r:id="rId19"/>
    <p:sldId id="279" r:id="rId20"/>
    <p:sldId id="280" r:id="rId21"/>
    <p:sldId id="278" r:id="rId22"/>
    <p:sldId id="269" r:id="rId23"/>
    <p:sldId id="270" r:id="rId24"/>
    <p:sldId id="271" r:id="rId25"/>
    <p:sldId id="272" r:id="rId26"/>
    <p:sldId id="273" r:id="rId27"/>
    <p:sldId id="274"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7" r:id="rId43"/>
    <p:sldId id="296" r:id="rId44"/>
    <p:sldId id="298" r:id="rId45"/>
    <p:sldId id="300" r:id="rId46"/>
    <p:sldId id="301" r:id="rId47"/>
    <p:sldId id="299" r:id="rId48"/>
    <p:sldId id="302" r:id="rId49"/>
    <p:sldId id="303" r:id="rId50"/>
    <p:sldId id="304" r:id="rId51"/>
    <p:sldId id="305" r:id="rId52"/>
    <p:sldId id="306" r:id="rId53"/>
    <p:sldId id="307" r:id="rId54"/>
    <p:sldId id="308" r:id="rId55"/>
    <p:sldId id="309" r:id="rId56"/>
    <p:sldId id="310" r:id="rId57"/>
    <p:sldId id="295" r:id="rId58"/>
  </p:sldIdLst>
  <p:sldSz cx="9144000" cy="6858000" type="screen4x3"/>
  <p:notesSz cx="10234613" cy="7102475"/>
  <p:custDataLst>
    <p:tags r:id="rId61"/>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129" autoAdjust="0"/>
    <p:restoredTop sz="94660"/>
  </p:normalViewPr>
  <p:slideViewPr>
    <p:cSldViewPr>
      <p:cViewPr varScale="1">
        <p:scale>
          <a:sx n="69" d="100"/>
          <a:sy n="69" d="100"/>
        </p:scale>
        <p:origin x="-118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4434999" cy="355124"/>
          </a:xfrm>
          <a:prstGeom prst="rect">
            <a:avLst/>
          </a:prstGeom>
        </p:spPr>
        <p:txBody>
          <a:bodyPr vert="horz" lIns="95180" tIns="47590" rIns="95180" bIns="47590" rtlCol="0"/>
          <a:lstStyle>
            <a:lvl1pPr algn="l">
              <a:defRPr sz="1200"/>
            </a:lvl1pPr>
          </a:lstStyle>
          <a:p>
            <a:endParaRPr lang="tr-TR"/>
          </a:p>
        </p:txBody>
      </p:sp>
      <p:sp>
        <p:nvSpPr>
          <p:cNvPr id="3" name="Veri Yer Tutucusu 2"/>
          <p:cNvSpPr>
            <a:spLocks noGrp="1"/>
          </p:cNvSpPr>
          <p:nvPr>
            <p:ph type="dt" sz="quarter" idx="1"/>
          </p:nvPr>
        </p:nvSpPr>
        <p:spPr>
          <a:xfrm>
            <a:off x="5797246" y="0"/>
            <a:ext cx="4434999" cy="355124"/>
          </a:xfrm>
          <a:prstGeom prst="rect">
            <a:avLst/>
          </a:prstGeom>
        </p:spPr>
        <p:txBody>
          <a:bodyPr vert="horz" lIns="95180" tIns="47590" rIns="95180" bIns="47590" rtlCol="0"/>
          <a:lstStyle>
            <a:lvl1pPr algn="r">
              <a:defRPr sz="1200"/>
            </a:lvl1pPr>
          </a:lstStyle>
          <a:p>
            <a:fld id="{216B3CB1-494F-40FA-AEF5-F8988F1EEB7F}" type="datetimeFigureOut">
              <a:rPr lang="tr-TR" smtClean="0"/>
              <a:t>5.2.2016</a:t>
            </a:fld>
            <a:endParaRPr lang="tr-TR"/>
          </a:p>
        </p:txBody>
      </p:sp>
      <p:sp>
        <p:nvSpPr>
          <p:cNvPr id="4" name="Altbilgi Yer Tutucusu 3"/>
          <p:cNvSpPr>
            <a:spLocks noGrp="1"/>
          </p:cNvSpPr>
          <p:nvPr>
            <p:ph type="ftr" sz="quarter" idx="2"/>
          </p:nvPr>
        </p:nvSpPr>
        <p:spPr>
          <a:xfrm>
            <a:off x="1" y="6746119"/>
            <a:ext cx="4434999" cy="355124"/>
          </a:xfrm>
          <a:prstGeom prst="rect">
            <a:avLst/>
          </a:prstGeom>
        </p:spPr>
        <p:txBody>
          <a:bodyPr vert="horz" lIns="95180" tIns="47590" rIns="95180" bIns="47590" rtlCol="0" anchor="b"/>
          <a:lstStyle>
            <a:lvl1pPr algn="l">
              <a:defRPr sz="1200"/>
            </a:lvl1pPr>
          </a:lstStyle>
          <a:p>
            <a:endParaRPr lang="tr-TR"/>
          </a:p>
        </p:txBody>
      </p:sp>
      <p:sp>
        <p:nvSpPr>
          <p:cNvPr id="5" name="Slayt Numarası Yer Tutucusu 4"/>
          <p:cNvSpPr>
            <a:spLocks noGrp="1"/>
          </p:cNvSpPr>
          <p:nvPr>
            <p:ph type="sldNum" sz="quarter" idx="3"/>
          </p:nvPr>
        </p:nvSpPr>
        <p:spPr>
          <a:xfrm>
            <a:off x="5797246" y="6746119"/>
            <a:ext cx="4434999" cy="355124"/>
          </a:xfrm>
          <a:prstGeom prst="rect">
            <a:avLst/>
          </a:prstGeom>
        </p:spPr>
        <p:txBody>
          <a:bodyPr vert="horz" lIns="95180" tIns="47590" rIns="95180" bIns="47590" rtlCol="0" anchor="b"/>
          <a:lstStyle>
            <a:lvl1pPr algn="r">
              <a:defRPr sz="1200"/>
            </a:lvl1pPr>
          </a:lstStyle>
          <a:p>
            <a:fld id="{2FFBCD18-960C-40E4-AC7A-918D744E7316}" type="slidenum">
              <a:rPr lang="tr-TR" smtClean="0"/>
              <a:t>‹#›</a:t>
            </a:fld>
            <a:endParaRPr lang="tr-TR"/>
          </a:p>
        </p:txBody>
      </p:sp>
    </p:spTree>
    <p:extLst>
      <p:ext uri="{BB962C8B-B14F-4D97-AF65-F5344CB8AC3E}">
        <p14:creationId xmlns:p14="http://schemas.microsoft.com/office/powerpoint/2010/main" val="10673626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4434999" cy="355124"/>
          </a:xfrm>
          <a:prstGeom prst="rect">
            <a:avLst/>
          </a:prstGeom>
        </p:spPr>
        <p:txBody>
          <a:bodyPr vert="horz" lIns="95180" tIns="47590" rIns="95180" bIns="47590" rtlCol="0"/>
          <a:lstStyle>
            <a:lvl1pPr algn="l">
              <a:defRPr sz="1200"/>
            </a:lvl1pPr>
          </a:lstStyle>
          <a:p>
            <a:endParaRPr lang="tr-TR"/>
          </a:p>
        </p:txBody>
      </p:sp>
      <p:sp>
        <p:nvSpPr>
          <p:cNvPr id="3" name="Veri Yer Tutucusu 2"/>
          <p:cNvSpPr>
            <a:spLocks noGrp="1"/>
          </p:cNvSpPr>
          <p:nvPr>
            <p:ph type="dt" idx="1"/>
          </p:nvPr>
        </p:nvSpPr>
        <p:spPr>
          <a:xfrm>
            <a:off x="5797246" y="0"/>
            <a:ext cx="4434999" cy="355124"/>
          </a:xfrm>
          <a:prstGeom prst="rect">
            <a:avLst/>
          </a:prstGeom>
        </p:spPr>
        <p:txBody>
          <a:bodyPr vert="horz" lIns="95180" tIns="47590" rIns="95180" bIns="47590" rtlCol="0"/>
          <a:lstStyle>
            <a:lvl1pPr algn="r">
              <a:defRPr sz="1200"/>
            </a:lvl1pPr>
          </a:lstStyle>
          <a:p>
            <a:fld id="{25D16186-3F6B-472F-923B-6BCD4D493D1E}" type="datetimeFigureOut">
              <a:rPr lang="tr-TR" smtClean="0"/>
              <a:t>5.2.2016</a:t>
            </a:fld>
            <a:endParaRPr lang="tr-TR"/>
          </a:p>
        </p:txBody>
      </p:sp>
      <p:sp>
        <p:nvSpPr>
          <p:cNvPr id="4" name="Slayt Görüntüsü Yer Tutucusu 3"/>
          <p:cNvSpPr>
            <a:spLocks noGrp="1" noRot="1" noChangeAspect="1"/>
          </p:cNvSpPr>
          <p:nvPr>
            <p:ph type="sldImg" idx="2"/>
          </p:nvPr>
        </p:nvSpPr>
        <p:spPr>
          <a:xfrm>
            <a:off x="3341688" y="531813"/>
            <a:ext cx="3551237" cy="2663825"/>
          </a:xfrm>
          <a:prstGeom prst="rect">
            <a:avLst/>
          </a:prstGeom>
          <a:noFill/>
          <a:ln w="12700">
            <a:solidFill>
              <a:prstClr val="black"/>
            </a:solidFill>
          </a:ln>
        </p:spPr>
        <p:txBody>
          <a:bodyPr vert="horz" lIns="95180" tIns="47590" rIns="95180" bIns="47590" rtlCol="0" anchor="ctr"/>
          <a:lstStyle/>
          <a:p>
            <a:endParaRPr lang="tr-TR"/>
          </a:p>
        </p:txBody>
      </p:sp>
      <p:sp>
        <p:nvSpPr>
          <p:cNvPr id="5" name="Not Yer Tutucusu 4"/>
          <p:cNvSpPr>
            <a:spLocks noGrp="1"/>
          </p:cNvSpPr>
          <p:nvPr>
            <p:ph type="body" sz="quarter" idx="3"/>
          </p:nvPr>
        </p:nvSpPr>
        <p:spPr>
          <a:xfrm>
            <a:off x="1023462" y="3373675"/>
            <a:ext cx="8187690" cy="3196114"/>
          </a:xfrm>
          <a:prstGeom prst="rect">
            <a:avLst/>
          </a:prstGeom>
        </p:spPr>
        <p:txBody>
          <a:bodyPr vert="horz" lIns="95180" tIns="47590" rIns="95180" bIns="4759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1" y="6746119"/>
            <a:ext cx="4434999" cy="355124"/>
          </a:xfrm>
          <a:prstGeom prst="rect">
            <a:avLst/>
          </a:prstGeom>
        </p:spPr>
        <p:txBody>
          <a:bodyPr vert="horz" lIns="95180" tIns="47590" rIns="95180" bIns="47590" rtlCol="0" anchor="b"/>
          <a:lstStyle>
            <a:lvl1pPr algn="l">
              <a:defRPr sz="1200"/>
            </a:lvl1pPr>
          </a:lstStyle>
          <a:p>
            <a:endParaRPr lang="tr-TR"/>
          </a:p>
        </p:txBody>
      </p:sp>
      <p:sp>
        <p:nvSpPr>
          <p:cNvPr id="7" name="Slayt Numarası Yer Tutucusu 6"/>
          <p:cNvSpPr>
            <a:spLocks noGrp="1"/>
          </p:cNvSpPr>
          <p:nvPr>
            <p:ph type="sldNum" sz="quarter" idx="5"/>
          </p:nvPr>
        </p:nvSpPr>
        <p:spPr>
          <a:xfrm>
            <a:off x="5797246" y="6746119"/>
            <a:ext cx="4434999" cy="355124"/>
          </a:xfrm>
          <a:prstGeom prst="rect">
            <a:avLst/>
          </a:prstGeom>
        </p:spPr>
        <p:txBody>
          <a:bodyPr vert="horz" lIns="95180" tIns="47590" rIns="95180" bIns="47590" rtlCol="0" anchor="b"/>
          <a:lstStyle>
            <a:lvl1pPr algn="r">
              <a:defRPr sz="1200"/>
            </a:lvl1pPr>
          </a:lstStyle>
          <a:p>
            <a:fld id="{FE8C4DEB-BB53-4796-A2D0-0363E5943A4E}" type="slidenum">
              <a:rPr lang="tr-TR" smtClean="0"/>
              <a:t>‹#›</a:t>
            </a:fld>
            <a:endParaRPr lang="tr-TR"/>
          </a:p>
        </p:txBody>
      </p:sp>
    </p:spTree>
    <p:extLst>
      <p:ext uri="{BB962C8B-B14F-4D97-AF65-F5344CB8AC3E}">
        <p14:creationId xmlns:p14="http://schemas.microsoft.com/office/powerpoint/2010/main" val="5651391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2</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12</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13</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14</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15</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16</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17</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18</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19</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20</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21</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3</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22</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23</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24</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25</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26</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27</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28</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29</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30</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31</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4</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32</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33</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34</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35</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36</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37</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38</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39</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40</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41</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6</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42</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43</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44</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45</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46</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47</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48</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49</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50</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51</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7</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52</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53</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54</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55</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56</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8</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9</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10</a:t>
            </a:fld>
            <a:endParaRPr lang="tr-TR"/>
          </a:p>
        </p:txBody>
      </p:sp>
    </p:spTree>
    <p:extLst>
      <p:ext uri="{BB962C8B-B14F-4D97-AF65-F5344CB8AC3E}">
        <p14:creationId xmlns:p14="http://schemas.microsoft.com/office/powerpoint/2010/main" val="2460962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E8C4DEB-BB53-4796-A2D0-0363E5943A4E}" type="slidenum">
              <a:rPr lang="tr-TR" smtClean="0"/>
              <a:t>11</a:t>
            </a:fld>
            <a:endParaRPr lang="tr-TR"/>
          </a:p>
        </p:txBody>
      </p:sp>
    </p:spTree>
    <p:extLst>
      <p:ext uri="{BB962C8B-B14F-4D97-AF65-F5344CB8AC3E}">
        <p14:creationId xmlns:p14="http://schemas.microsoft.com/office/powerpoint/2010/main" val="2460962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slideMaster" Target="../slideMasters/slideMaster1.xml"/><Relationship Id="rId4" Type="http://schemas.openxmlformats.org/officeDocument/2006/relationships/tags" Target="../tags/tag2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custDataLst>
              <p:tags r:id="rId1"/>
            </p:custDataLst>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custDataLst>
              <p:tags r:id="rId3"/>
            </p:custDataLst>
          </p:nvPr>
        </p:nvSpPr>
        <p:spPr/>
        <p:txBody>
          <a:bodyPr/>
          <a:lstStyle/>
          <a:p>
            <a:fld id="{526094F9-33FE-4E1E-88DF-C7D5F05E8E41}" type="datetime1">
              <a:rPr lang="tr-TR" smtClean="0"/>
              <a:t>5.2.2016</a:t>
            </a:fld>
            <a:endParaRPr lang="tr-TR"/>
          </a:p>
        </p:txBody>
      </p:sp>
      <p:sp>
        <p:nvSpPr>
          <p:cNvPr id="5" name="Altbilgi Yer Tutucusu 4"/>
          <p:cNvSpPr>
            <a:spLocks noGrp="1"/>
          </p:cNvSpPr>
          <p:nvPr>
            <p:ph type="ftr" sz="quarter" idx="11"/>
            <p:custDataLst>
              <p:tags r:id="rId4"/>
            </p:custDataLst>
          </p:nvPr>
        </p:nvSpPr>
        <p:spPr/>
        <p:txBody>
          <a:bodyPr/>
          <a:lstStyle/>
          <a:p>
            <a:endParaRPr lang="tr-TR"/>
          </a:p>
        </p:txBody>
      </p:sp>
      <p:sp>
        <p:nvSpPr>
          <p:cNvPr id="6" name="Slayt Numarası Yer Tutucusu 5"/>
          <p:cNvSpPr>
            <a:spLocks noGrp="1"/>
          </p:cNvSpPr>
          <p:nvPr>
            <p:ph type="sldNum" sz="quarter" idx="12"/>
            <p:custDataLst>
              <p:tags r:id="rId5"/>
            </p:custDataLst>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338314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D746FB-68C6-48F8-9349-7FCEAD4A8083}" type="datetime1">
              <a:rPr lang="tr-TR" smtClean="0"/>
              <a:t>5.2.2016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377235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8D5FE7F-FA0C-4507-B318-32CEC6B0C879}" type="datetime1">
              <a:rPr lang="tr-TR" smtClean="0"/>
              <a:t>5.2.2016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3492323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Başlık ve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Metin Yer Tutucusu 2"/>
          <p:cNvSpPr>
            <a:spLocks noGrp="1"/>
          </p:cNvSpPr>
          <p:nvPr>
            <p:ph type="body"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3346AAE-A57B-4618-AFFA-C499EB6BE377}" type="datetime1">
              <a:rPr lang="tr-TR" smtClean="0"/>
              <a:t>5.2.2016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2552424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hasCustomPrompt="1"/>
          </p:nvPr>
        </p:nvSpPr>
        <p:spPr>
          <a:xfrm>
            <a:off x="685800" y="2130425"/>
            <a:ext cx="7772400" cy="1470025"/>
          </a:xfrm>
        </p:spPr>
        <p:txBody>
          <a:bodyPr>
            <a:normAutofit/>
          </a:bodyPr>
          <a:lstStyle>
            <a:lvl1pPr>
              <a:defRPr sz="3600"/>
            </a:lvl1pPr>
          </a:lstStyle>
          <a:p>
            <a:r>
              <a:rPr lang="tr-TR" dirty="0" smtClean="0"/>
              <a:t>.DERS</a:t>
            </a:r>
            <a:endParaRPr lang="tr-TR" dirty="0"/>
          </a:p>
        </p:txBody>
      </p:sp>
      <p:sp>
        <p:nvSpPr>
          <p:cNvPr id="3" name="Alt Başlık 2"/>
          <p:cNvSpPr>
            <a:spLocks noGrp="1"/>
          </p:cNvSpPr>
          <p:nvPr>
            <p:ph type="subTitle" idx="1" hasCustomPrompt="1"/>
          </p:nvPr>
        </p:nvSpPr>
        <p:spPr>
          <a:xfrm>
            <a:off x="1371600" y="3886200"/>
            <a:ext cx="6400800" cy="694928"/>
          </a:xfrm>
        </p:spPr>
        <p:txBody>
          <a:bodyPr/>
          <a:lstStyle>
            <a:lvl1pPr marL="0" indent="0" algn="ctr">
              <a:buNone/>
              <a:defRPr b="1" baseline="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DERSİN KONUSU</a:t>
            </a:r>
            <a:endParaRPr lang="tr-TR" dirty="0"/>
          </a:p>
        </p:txBody>
      </p:sp>
      <p:sp>
        <p:nvSpPr>
          <p:cNvPr id="4" name="Veri Yer Tutucusu 3"/>
          <p:cNvSpPr>
            <a:spLocks noGrp="1"/>
          </p:cNvSpPr>
          <p:nvPr>
            <p:ph type="dt" sz="half" idx="10"/>
          </p:nvPr>
        </p:nvSpPr>
        <p:spPr/>
        <p:txBody>
          <a:bodyPr/>
          <a:lstStyle/>
          <a:p>
            <a:fld id="{AC8EA1A2-B667-4138-B0C0-ED7F10FFA44C}" type="datetimeFigureOut">
              <a:rPr lang="tr-TR" smtClean="0">
                <a:solidFill>
                  <a:prstClr val="black">
                    <a:tint val="75000"/>
                  </a:prstClr>
                </a:solidFill>
              </a:rPr>
              <a:pPr/>
              <a:t>5.2.2016</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
        <p:nvSpPr>
          <p:cNvPr id="7" name="Alt Başlık 2"/>
          <p:cNvSpPr txBox="1">
            <a:spLocks/>
          </p:cNvSpPr>
          <p:nvPr userDrawn="1"/>
        </p:nvSpPr>
        <p:spPr>
          <a:xfrm>
            <a:off x="1543926" y="4581128"/>
            <a:ext cx="6400800" cy="6949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tr-TR" sz="2800" dirty="0" smtClean="0">
                <a:solidFill>
                  <a:prstClr val="black"/>
                </a:solidFill>
              </a:rPr>
              <a:t>ÖĞR. GÖR. DR. Hocası</a:t>
            </a:r>
            <a:endParaRPr lang="tr-TR" sz="2800" dirty="0">
              <a:solidFill>
                <a:prstClr val="black"/>
              </a:solidFill>
            </a:endParaRPr>
          </a:p>
        </p:txBody>
      </p:sp>
      <p:sp>
        <p:nvSpPr>
          <p:cNvPr id="8" name="Altbilgi Yer Tutucusu 1"/>
          <p:cNvSpPr txBox="1">
            <a:spLocks/>
          </p:cNvSpPr>
          <p:nvPr userDrawn="1">
            <p:custDataLst>
              <p:tags r:id="rId1"/>
            </p:custDataLst>
          </p:nvPr>
        </p:nvSpPr>
        <p:spPr>
          <a:xfrm>
            <a:off x="1907704" y="6525344"/>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rgbClr val="1F497D">
                    <a:lumMod val="75000"/>
                  </a:srgbClr>
                </a:solidFill>
                <a:latin typeface="Shonar Bangla"/>
                <a:cs typeface="Shonar Bangla"/>
              </a:rPr>
              <a:t>©  </a:t>
            </a:r>
            <a:r>
              <a:rPr lang="tr-TR" sz="1050" smtClean="0">
                <a:solidFill>
                  <a:srgbClr val="1F497D">
                    <a:lumMod val="75000"/>
                  </a:srgbClr>
                </a:solidFill>
              </a:rPr>
              <a:t>Marmara Üniversitesi Uzaktan Eğitim Uygulama ve Araştırma Merkezi</a:t>
            </a:r>
            <a:endParaRPr lang="tr-TR" sz="1050" dirty="0">
              <a:solidFill>
                <a:srgbClr val="1F497D">
                  <a:lumMod val="75000"/>
                </a:srgbClr>
              </a:solidFill>
            </a:endParaRPr>
          </a:p>
        </p:txBody>
      </p:sp>
      <p:sp>
        <p:nvSpPr>
          <p:cNvPr id="9" name="Yuvarlatılmış Dikdörtgen 6"/>
          <p:cNvSpPr/>
          <p:nvPr userDrawn="1">
            <p:custDataLst>
              <p:tags r:id="rId2"/>
            </p:custDataLst>
          </p:nvPr>
        </p:nvSpPr>
        <p:spPr>
          <a:xfrm>
            <a:off x="467544" y="76470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endParaRPr lang="tr-TR" dirty="0" smtClean="0">
              <a:solidFill>
                <a:prstClr val="black"/>
              </a:solidFill>
            </a:endParaRPr>
          </a:p>
        </p:txBody>
      </p:sp>
    </p:spTree>
    <p:extLst>
      <p:ext uri="{BB962C8B-B14F-4D97-AF65-F5344CB8AC3E}">
        <p14:creationId xmlns:p14="http://schemas.microsoft.com/office/powerpoint/2010/main" val="2408041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34572" y="332656"/>
            <a:ext cx="8141884" cy="1008112"/>
          </a:xfrm>
        </p:spPr>
        <p:txBody>
          <a:bodyPr>
            <a:normAutofit/>
          </a:bodyPr>
          <a:lstStyle>
            <a:lvl1pPr>
              <a:defRPr sz="3600">
                <a:solidFill>
                  <a:srgbClr val="FF0000"/>
                </a:solidFill>
              </a:defRPr>
            </a:lvl1pPr>
          </a:lstStyle>
          <a:p>
            <a:r>
              <a:rPr lang="tr-TR" dirty="0" smtClean="0"/>
              <a:t>Asıl başlık stili için tıklatın</a:t>
            </a:r>
            <a:endParaRPr lang="tr-TR" dirty="0"/>
          </a:p>
        </p:txBody>
      </p:sp>
      <p:sp>
        <p:nvSpPr>
          <p:cNvPr id="3" name="İçerik Yer Tutucusu 2"/>
          <p:cNvSpPr>
            <a:spLocks noGrp="1"/>
          </p:cNvSpPr>
          <p:nvPr>
            <p:ph idx="1"/>
          </p:nvPr>
        </p:nvSpPr>
        <p:spPr>
          <a:xfrm>
            <a:off x="611560" y="1628800"/>
            <a:ext cx="7920880" cy="4896544"/>
          </a:xfrm>
        </p:spPr>
        <p:txBody>
          <a:bodyPr anchor="ctr">
            <a:normAutofit/>
          </a:bodyPr>
          <a:lstStyle>
            <a:lvl1pPr marL="0" indent="0" algn="just">
              <a:lnSpc>
                <a:spcPct val="150000"/>
              </a:lnSpc>
              <a:buNone/>
              <a:defRPr sz="2000"/>
            </a:lvl1pPr>
            <a:lvl2pPr algn="just">
              <a:lnSpc>
                <a:spcPct val="150000"/>
              </a:lnSpc>
              <a:defRPr sz="2000"/>
            </a:lvl2pPr>
            <a:lvl3pPr marL="914400" indent="0" algn="just">
              <a:lnSpc>
                <a:spcPct val="150000"/>
              </a:lnSpc>
              <a:buFontTx/>
              <a:buNone/>
              <a:defRPr sz="2000"/>
            </a:lvl3pPr>
            <a:lvl4pPr algn="just">
              <a:lnSpc>
                <a:spcPct val="150000"/>
              </a:lnSpc>
              <a:defRPr sz="2000"/>
            </a:lvl4pPr>
            <a:lvl5pPr algn="just">
              <a:lnSpc>
                <a:spcPct val="150000"/>
              </a:lnSpc>
              <a:defRPr sz="2000"/>
            </a:lvl5pPr>
          </a:lstStyle>
          <a:p>
            <a:pPr lvl="2"/>
            <a:endParaRPr lang="tr-TR" dirty="0"/>
          </a:p>
        </p:txBody>
      </p:sp>
      <p:sp>
        <p:nvSpPr>
          <p:cNvPr id="4" name="Veri Yer Tutucusu 3"/>
          <p:cNvSpPr>
            <a:spLocks noGrp="1"/>
          </p:cNvSpPr>
          <p:nvPr>
            <p:ph type="dt" sz="half" idx="10"/>
          </p:nvPr>
        </p:nvSpPr>
        <p:spPr/>
        <p:txBody>
          <a:bodyPr/>
          <a:lstStyle/>
          <a:p>
            <a:fld id="{AC8EA1A2-B667-4138-B0C0-ED7F10FFA44C}" type="datetimeFigureOut">
              <a:rPr lang="tr-TR" smtClean="0">
                <a:solidFill>
                  <a:prstClr val="black">
                    <a:tint val="75000"/>
                  </a:prstClr>
                </a:solidFill>
              </a:rPr>
              <a:pPr/>
              <a:t>5.2.2016</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
        <p:nvSpPr>
          <p:cNvPr id="7" name="Altbilgi Yer Tutucusu 1"/>
          <p:cNvSpPr txBox="1">
            <a:spLocks/>
          </p:cNvSpPr>
          <p:nvPr userDrawn="1">
            <p:custDataLst>
              <p:tags r:id="rId1"/>
            </p:custDataLst>
          </p:nvPr>
        </p:nvSpPr>
        <p:spPr>
          <a:xfrm>
            <a:off x="1907704" y="6525344"/>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smtClean="0">
                <a:solidFill>
                  <a:srgbClr val="1F497D">
                    <a:lumMod val="75000"/>
                  </a:srgbClr>
                </a:solidFill>
                <a:latin typeface="Shonar Bangla"/>
                <a:cs typeface="Shonar Bangla"/>
              </a:rPr>
              <a:t>©  </a:t>
            </a:r>
            <a:r>
              <a:rPr lang="tr-TR" sz="1050" smtClean="0">
                <a:solidFill>
                  <a:srgbClr val="1F497D">
                    <a:lumMod val="75000"/>
                  </a:srgbClr>
                </a:solidFill>
              </a:rPr>
              <a:t>Marmara Üniversitesi Uzaktan Eğitim Uygulama ve Araştırma Merkezi</a:t>
            </a:r>
            <a:endParaRPr lang="tr-TR" sz="1050" dirty="0">
              <a:solidFill>
                <a:srgbClr val="1F497D">
                  <a:lumMod val="75000"/>
                </a:srgbClr>
              </a:solidFill>
            </a:endParaRPr>
          </a:p>
        </p:txBody>
      </p:sp>
      <p:sp>
        <p:nvSpPr>
          <p:cNvPr id="8" name="Yuvarlatılmış Dikdörtgen 4"/>
          <p:cNvSpPr/>
          <p:nvPr userDrawn="1">
            <p:custDataLst>
              <p:tags r:id="rId2"/>
            </p:custDataLst>
          </p:nvPr>
        </p:nvSpPr>
        <p:spPr>
          <a:xfrm>
            <a:off x="467544" y="332656"/>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endParaRPr lang="tr-TR" sz="3200" b="1" dirty="0">
              <a:solidFill>
                <a:srgbClr val="FF0000"/>
              </a:solidFill>
              <a:ea typeface="Tahoma" pitchFamily="34" charset="0"/>
              <a:cs typeface="Tahoma" pitchFamily="34" charset="0"/>
            </a:endParaRPr>
          </a:p>
        </p:txBody>
      </p:sp>
      <p:sp>
        <p:nvSpPr>
          <p:cNvPr id="9" name="6 Yuvarlatılmış Dikdörtgen"/>
          <p:cNvSpPr/>
          <p:nvPr userDrawn="1">
            <p:custDataLst>
              <p:tags r:id="rId3"/>
            </p:custDataLst>
          </p:nvPr>
        </p:nvSpPr>
        <p:spPr>
          <a:xfrm>
            <a:off x="467544" y="1589649"/>
            <a:ext cx="8159262" cy="4965896"/>
          </a:xfrm>
          <a:prstGeom prst="roundRect">
            <a:avLst>
              <a:gd name="adj" fmla="val 5958"/>
            </a:avLst>
          </a:prstGeom>
          <a:solidFill>
            <a:schemeClr val="lt1"/>
          </a:solidFill>
          <a:ln>
            <a:solidFill>
              <a:srgbClr val="0070C0"/>
            </a:solidFill>
          </a:ln>
          <a:effectLst>
            <a:outerShdw blurRad="546100" dist="114300" dir="3600000" sx="98000" sy="98000" algn="tl" rotWithShape="0">
              <a:schemeClr val="tx1">
                <a:alpha val="9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tr-TR" sz="2000" dirty="0">
              <a:solidFill>
                <a:prstClr val="black"/>
              </a:solidFill>
            </a:endParaRPr>
          </a:p>
        </p:txBody>
      </p:sp>
    </p:spTree>
    <p:extLst>
      <p:ext uri="{BB962C8B-B14F-4D97-AF65-F5344CB8AC3E}">
        <p14:creationId xmlns:p14="http://schemas.microsoft.com/office/powerpoint/2010/main" val="1771884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C8EA1A2-B667-4138-B0C0-ED7F10FFA44C}" type="datetimeFigureOut">
              <a:rPr lang="tr-TR" smtClean="0">
                <a:solidFill>
                  <a:prstClr val="black">
                    <a:tint val="75000"/>
                  </a:prstClr>
                </a:solidFill>
              </a:rPr>
              <a:pPr/>
              <a:t>5.2.2016</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80647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C8EA1A2-B667-4138-B0C0-ED7F10FFA44C}" type="datetimeFigureOut">
              <a:rPr lang="tr-TR" smtClean="0">
                <a:solidFill>
                  <a:prstClr val="black">
                    <a:tint val="75000"/>
                  </a:prstClr>
                </a:solidFill>
              </a:rPr>
              <a:pPr/>
              <a:t>5.2.2016</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56160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C8EA1A2-B667-4138-B0C0-ED7F10FFA44C}" type="datetimeFigureOut">
              <a:rPr lang="tr-TR" smtClean="0">
                <a:solidFill>
                  <a:prstClr val="black">
                    <a:tint val="75000"/>
                  </a:prstClr>
                </a:solidFill>
              </a:rPr>
              <a:pPr/>
              <a:t>5.2.2016</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77537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C8EA1A2-B667-4138-B0C0-ED7F10FFA44C}" type="datetimeFigureOut">
              <a:rPr lang="tr-TR" smtClean="0">
                <a:solidFill>
                  <a:prstClr val="black">
                    <a:tint val="75000"/>
                  </a:prstClr>
                </a:solidFill>
              </a:rPr>
              <a:pPr/>
              <a:t>5.2.2016</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2560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C8EA1A2-B667-4138-B0C0-ED7F10FFA44C}" type="datetimeFigureOut">
              <a:rPr lang="tr-TR" smtClean="0">
                <a:solidFill>
                  <a:prstClr val="black">
                    <a:tint val="75000"/>
                  </a:prstClr>
                </a:solidFill>
              </a:rPr>
              <a:pPr/>
              <a:t>5.2.2016</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4117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p:txBody>
          <a:bodyPr/>
          <a:lstStyle/>
          <a:p>
            <a:r>
              <a:rPr lang="tr-TR" smtClean="0"/>
              <a:t>Asıl başlık stili için tıklatın</a:t>
            </a:r>
            <a:endParaRPr lang="tr-TR"/>
          </a:p>
        </p:txBody>
      </p:sp>
      <p:sp>
        <p:nvSpPr>
          <p:cNvPr id="3" name="İçerik Yer Tutucusu 2"/>
          <p:cNvSpPr>
            <a:spLocks noGrp="1"/>
          </p:cNvSpPr>
          <p:nvPr>
            <p:ph idx="1"/>
            <p:custDataLst>
              <p:tags r:id="rId2"/>
            </p:custDataLst>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custDataLst>
              <p:tags r:id="rId3"/>
            </p:custDataLst>
          </p:nvPr>
        </p:nvSpPr>
        <p:spPr/>
        <p:txBody>
          <a:bodyPr/>
          <a:lstStyle/>
          <a:p>
            <a:fld id="{01FC7083-EB5E-416D-8695-0D263980C032}" type="datetime1">
              <a:rPr lang="tr-TR" smtClean="0"/>
              <a:t>5.2.2016</a:t>
            </a:fld>
            <a:endParaRPr lang="tr-TR"/>
          </a:p>
        </p:txBody>
      </p:sp>
      <p:sp>
        <p:nvSpPr>
          <p:cNvPr id="5" name="Altbilgi Yer Tutucusu 4"/>
          <p:cNvSpPr>
            <a:spLocks noGrp="1"/>
          </p:cNvSpPr>
          <p:nvPr>
            <p:ph type="ftr" sz="quarter" idx="11"/>
            <p:custDataLst>
              <p:tags r:id="rId4"/>
            </p:custDataLst>
          </p:nvPr>
        </p:nvSpPr>
        <p:spPr/>
        <p:txBody>
          <a:bodyPr/>
          <a:lstStyle/>
          <a:p>
            <a:endParaRPr lang="tr-TR"/>
          </a:p>
        </p:txBody>
      </p:sp>
      <p:sp>
        <p:nvSpPr>
          <p:cNvPr id="6" name="Slayt Numarası Yer Tutucusu 5"/>
          <p:cNvSpPr>
            <a:spLocks noGrp="1"/>
          </p:cNvSpPr>
          <p:nvPr>
            <p:ph type="sldNum" sz="quarter" idx="12"/>
            <p:custDataLst>
              <p:tags r:id="rId5"/>
            </p:custDataLst>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2707769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C8EA1A2-B667-4138-B0C0-ED7F10FFA44C}" type="datetimeFigureOut">
              <a:rPr lang="tr-TR" smtClean="0">
                <a:solidFill>
                  <a:prstClr val="black">
                    <a:tint val="75000"/>
                  </a:prstClr>
                </a:solidFill>
              </a:rPr>
              <a:pPr/>
              <a:t>5.2.2016</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35135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C8EA1A2-B667-4138-B0C0-ED7F10FFA44C}" type="datetimeFigureOut">
              <a:rPr lang="tr-TR" smtClean="0">
                <a:solidFill>
                  <a:prstClr val="black">
                    <a:tint val="75000"/>
                  </a:prstClr>
                </a:solidFill>
              </a:rPr>
              <a:pPr/>
              <a:t>5.2.2016</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16953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C8EA1A2-B667-4138-B0C0-ED7F10FFA44C}" type="datetimeFigureOut">
              <a:rPr lang="tr-TR" smtClean="0">
                <a:solidFill>
                  <a:prstClr val="black">
                    <a:tint val="75000"/>
                  </a:prstClr>
                </a:solidFill>
              </a:rPr>
              <a:pPr/>
              <a:t>5.2.2016</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00977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C8EA1A2-B667-4138-B0C0-ED7F10FFA44C}" type="datetimeFigureOut">
              <a:rPr lang="tr-TR" smtClean="0">
                <a:solidFill>
                  <a:prstClr val="black">
                    <a:tint val="75000"/>
                  </a:prstClr>
                </a:solidFill>
              </a:rPr>
              <a:pPr/>
              <a:t>5.2.2016</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5690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6BDA3CB-6568-4F0F-A786-131EC9D89A75}" type="datetime1">
              <a:rPr lang="tr-TR" smtClean="0"/>
              <a:t>5.2.2016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343229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47980E5-E4FF-4E76-931D-1DCE8853B763}" type="datetime1">
              <a:rPr lang="tr-TR" smtClean="0"/>
              <a:t>5.2.2016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141198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F325394-EBC3-470F-8C93-9AABD669AD75}" type="datetime1">
              <a:rPr lang="tr-TR" smtClean="0"/>
              <a:t>5.2.2016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1426817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p:txBody>
          <a:bodyPr/>
          <a:lstStyle/>
          <a:p>
            <a:r>
              <a:rPr lang="tr-TR" smtClean="0"/>
              <a:t>Asıl başlık stili için tıklatın</a:t>
            </a:r>
            <a:endParaRPr lang="tr-TR"/>
          </a:p>
        </p:txBody>
      </p:sp>
      <p:sp>
        <p:nvSpPr>
          <p:cNvPr id="3" name="Veri Yer Tutucusu 2"/>
          <p:cNvSpPr>
            <a:spLocks noGrp="1"/>
          </p:cNvSpPr>
          <p:nvPr>
            <p:ph type="dt" sz="half" idx="10"/>
            <p:custDataLst>
              <p:tags r:id="rId2"/>
            </p:custDataLst>
          </p:nvPr>
        </p:nvSpPr>
        <p:spPr/>
        <p:txBody>
          <a:bodyPr/>
          <a:lstStyle/>
          <a:p>
            <a:fld id="{E0830076-B184-4E1A-9CDA-2FF077134906}" type="datetime1">
              <a:rPr lang="tr-TR" smtClean="0"/>
              <a:t>5.2.2016</a:t>
            </a:fld>
            <a:endParaRPr lang="tr-TR"/>
          </a:p>
        </p:txBody>
      </p:sp>
      <p:sp>
        <p:nvSpPr>
          <p:cNvPr id="4" name="Altbilgi Yer Tutucusu 3"/>
          <p:cNvSpPr>
            <a:spLocks noGrp="1"/>
          </p:cNvSpPr>
          <p:nvPr>
            <p:ph type="ftr" sz="quarter" idx="11"/>
            <p:custDataLst>
              <p:tags r:id="rId3"/>
            </p:custDataLst>
          </p:nvPr>
        </p:nvSpPr>
        <p:spPr/>
        <p:txBody>
          <a:bodyPr/>
          <a:lstStyle/>
          <a:p>
            <a:endParaRPr lang="tr-TR"/>
          </a:p>
        </p:txBody>
      </p:sp>
      <p:sp>
        <p:nvSpPr>
          <p:cNvPr id="5" name="Slayt Numarası Yer Tutucusu 4"/>
          <p:cNvSpPr>
            <a:spLocks noGrp="1"/>
          </p:cNvSpPr>
          <p:nvPr>
            <p:ph type="sldNum" sz="quarter" idx="12"/>
            <p:custDataLst>
              <p:tags r:id="rId4"/>
            </p:custDataLst>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105225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5762716-DC89-4977-BCE8-CA3027B99D4D}" type="datetime1">
              <a:rPr lang="tr-TR" smtClean="0"/>
              <a:t>5.2.2016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380340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7C592C-31AF-4322-A9FE-784C3DA1DD48}" type="datetime1">
              <a:rPr lang="tr-TR" smtClean="0"/>
              <a:t>5.2.2016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56158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F1899-4377-4369-8340-3A29178B59AD}" type="datetime1">
              <a:rPr lang="tr-TR" smtClean="0"/>
              <a:t>5.2.2016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9A703F-5BE9-489E-8C60-8A91ACC9E5BC}" type="slidenum">
              <a:rPr lang="tr-TR" smtClean="0"/>
              <a:t>‹#›</a:t>
            </a:fld>
            <a:endParaRPr lang="tr-TR"/>
          </a:p>
        </p:txBody>
      </p:sp>
    </p:spTree>
    <p:extLst>
      <p:ext uri="{BB962C8B-B14F-4D97-AF65-F5344CB8AC3E}">
        <p14:creationId xmlns:p14="http://schemas.microsoft.com/office/powerpoint/2010/main" val="1866667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custDataLst>
              <p:tags r:id="rId14"/>
            </p:custDataLst>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custDataLst>
              <p:tags r:id="rId15"/>
            </p:custDataLst>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custDataLst>
              <p:tags r:id="rId16"/>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9CED2-EF92-43AF-9D01-239909293291}" type="datetime1">
              <a:rPr lang="tr-TR" smtClean="0"/>
              <a:t>5.2.2016</a:t>
            </a:fld>
            <a:endParaRPr lang="tr-TR"/>
          </a:p>
        </p:txBody>
      </p:sp>
      <p:sp>
        <p:nvSpPr>
          <p:cNvPr id="5" name="Altbilgi Yer Tutucusu 4"/>
          <p:cNvSpPr>
            <a:spLocks noGrp="1"/>
          </p:cNvSpPr>
          <p:nvPr>
            <p:ph type="ftr" sz="quarter" idx="3"/>
            <p:custDataLst>
              <p:tags r:id="rId17"/>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custDataLst>
              <p:tags r:id="rId18"/>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A703F-5BE9-489E-8C60-8A91ACC9E5BC}" type="slidenum">
              <a:rPr lang="tr-TR" smtClean="0"/>
              <a:t>‹#›</a:t>
            </a:fld>
            <a:endParaRPr lang="tr-TR"/>
          </a:p>
        </p:txBody>
      </p:sp>
    </p:spTree>
    <p:extLst>
      <p:ext uri="{BB962C8B-B14F-4D97-AF65-F5344CB8AC3E}">
        <p14:creationId xmlns:p14="http://schemas.microsoft.com/office/powerpoint/2010/main" val="3670663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EA1A2-B667-4138-B0C0-ED7F10FFA44C}" type="datetimeFigureOut">
              <a:rPr lang="tr-TR" smtClean="0">
                <a:solidFill>
                  <a:prstClr val="black">
                    <a:tint val="75000"/>
                  </a:prstClr>
                </a:solidFill>
              </a:rPr>
              <a:pPr/>
              <a:t>5.2.2016</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D5D58-6141-4DA7-AE36-57D0B9C4780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323515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1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66.xml"/></Relationships>
</file>

<file path=ppt/slides/_rels/slide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70.xml"/></Relationships>
</file>

<file path=ppt/slides/_rels/slide13.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74.xml"/></Relationships>
</file>

<file path=ppt/slides/_rels/slide14.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78.xml"/></Relationships>
</file>

<file path=ppt/slides/_rels/slide15.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82.xml"/></Relationships>
</file>

<file path=ppt/slides/_rels/slide16.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86.xml"/></Relationships>
</file>

<file path=ppt/slides/_rels/slide17.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90.xml"/></Relationships>
</file>

<file path=ppt/slides/_rels/slide18.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94.xml"/></Relationships>
</file>

<file path=ppt/slides/_rels/slide19.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98.xml"/></Relationships>
</file>

<file path=ppt/slides/_rels/slide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29.xml"/></Relationships>
</file>

<file path=ppt/slides/_rels/slide20.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102.xml"/></Relationships>
</file>

<file path=ppt/slides/_rels/slide21.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1.jpe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06.xml"/></Relationships>
</file>

<file path=ppt/slides/_rels/slide22.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2.jpe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23.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3.jpe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114.xml"/></Relationships>
</file>

<file path=ppt/slides/_rels/slide24.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4.jpe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118.xml"/></Relationships>
</file>

<file path=ppt/slides/_rels/slide25.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image" Target="../media/image5.jpe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122.xml"/></Relationships>
</file>

<file path=ppt/slides/_rels/slide26.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image" Target="../media/image6.jpe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26.xml"/></Relationships>
</file>

<file path=ppt/slides/_rels/slide27.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7.jpe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130.xml"/></Relationships>
</file>

<file path=ppt/slides/_rels/slide28.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8.jpe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134.xml"/></Relationships>
</file>

<file path=ppt/slides/_rels/slide29.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9.jpe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38.xml"/></Relationships>
</file>

<file path=ppt/slides/_rels/slide3.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33.xml"/></Relationships>
</file>

<file path=ppt/slides/_rels/slide30.xml.rels><?xml version="1.0" encoding="UTF-8" standalone="yes"?>
<Relationships xmlns="http://schemas.openxmlformats.org/package/2006/relationships"><Relationship Id="rId8" Type="http://schemas.openxmlformats.org/officeDocument/2006/relationships/hyperlink" Target="http://www.microsoft.com/windowsserver2008/tr/tr/try-it.aspx" TargetMode="External"/><Relationship Id="rId3" Type="http://schemas.openxmlformats.org/officeDocument/2006/relationships/tags" Target="../tags/tag141.xml"/><Relationship Id="rId7" Type="http://schemas.openxmlformats.org/officeDocument/2006/relationships/image" Target="../media/image10.jpe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142.xml"/></Relationships>
</file>

<file path=ppt/slides/_rels/slide31.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image" Target="../media/image11.jpe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146.xml"/></Relationships>
</file>

<file path=ppt/slides/_rels/slide32.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image" Target="../media/image12.jpeg"/><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150.xml"/></Relationships>
</file>

<file path=ppt/slides/_rels/slide33.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image" Target="../media/image13.jpe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tags" Target="../tags/tag154.xml"/></Relationships>
</file>

<file path=ppt/slides/_rels/slide34.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image" Target="../media/image14.jpe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158.xml"/></Relationships>
</file>

<file path=ppt/slides/_rels/slide35.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image" Target="../media/image15.jpe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162.xml"/></Relationships>
</file>

<file path=ppt/slides/_rels/slide36.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image" Target="../media/image16.jpeg"/><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166.xml"/></Relationships>
</file>

<file path=ppt/slides/_rels/slide37.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image" Target="../media/image17.jpe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70.xml"/></Relationships>
</file>

<file path=ppt/slides/_rels/slide38.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image" Target="../media/image18.jpeg"/><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notesSlide" Target="../notesSlides/notesSlide36.xml"/><Relationship Id="rId5" Type="http://schemas.openxmlformats.org/officeDocument/2006/relationships/slideLayout" Target="../slideLayouts/slideLayout2.xml"/><Relationship Id="rId4" Type="http://schemas.openxmlformats.org/officeDocument/2006/relationships/tags" Target="../tags/tag174.xml"/></Relationships>
</file>

<file path=ppt/slides/_rels/slide39.xml.rels><?xml version="1.0" encoding="UTF-8" standalone="yes"?>
<Relationships xmlns="http://schemas.openxmlformats.org/package/2006/relationships"><Relationship Id="rId3" Type="http://schemas.openxmlformats.org/officeDocument/2006/relationships/tags" Target="../tags/tag177.xml"/><Relationship Id="rId7" Type="http://schemas.openxmlformats.org/officeDocument/2006/relationships/image" Target="../media/image19.jpe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notesSlide" Target="../notesSlides/notesSlide37.xml"/><Relationship Id="rId5" Type="http://schemas.openxmlformats.org/officeDocument/2006/relationships/slideLayout" Target="../slideLayouts/slideLayout2.xml"/><Relationship Id="rId4" Type="http://schemas.openxmlformats.org/officeDocument/2006/relationships/tags" Target="../tags/tag178.xml"/></Relationships>
</file>

<file path=ppt/slides/_rels/slide4.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37.xml"/></Relationships>
</file>

<file path=ppt/slides/_rels/slide40.xml.rels><?xml version="1.0" encoding="UTF-8" standalone="yes"?>
<Relationships xmlns="http://schemas.openxmlformats.org/package/2006/relationships"><Relationship Id="rId3" Type="http://schemas.openxmlformats.org/officeDocument/2006/relationships/tags" Target="../tags/tag181.xml"/><Relationship Id="rId7" Type="http://schemas.openxmlformats.org/officeDocument/2006/relationships/image" Target="../media/image20.jpe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182.xml"/></Relationships>
</file>

<file path=ppt/slides/_rels/slide41.xml.rels><?xml version="1.0" encoding="UTF-8" standalone="yes"?>
<Relationships xmlns="http://schemas.openxmlformats.org/package/2006/relationships"><Relationship Id="rId3" Type="http://schemas.openxmlformats.org/officeDocument/2006/relationships/tags" Target="../tags/tag185.xml"/><Relationship Id="rId7" Type="http://schemas.openxmlformats.org/officeDocument/2006/relationships/image" Target="../media/image21.jpe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tags" Target="../tags/tag186.xml"/></Relationships>
</file>

<file path=ppt/slides/_rels/slide42.xml.rels><?xml version="1.0" encoding="UTF-8" standalone="yes"?>
<Relationships xmlns="http://schemas.openxmlformats.org/package/2006/relationships"><Relationship Id="rId3" Type="http://schemas.openxmlformats.org/officeDocument/2006/relationships/tags" Target="../tags/tag189.xml"/><Relationship Id="rId7" Type="http://schemas.openxmlformats.org/officeDocument/2006/relationships/image" Target="../media/image22.png"/><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tags" Target="../tags/tag190.xml"/></Relationships>
</file>

<file path=ppt/slides/_rels/slide43.xml.rels><?xml version="1.0" encoding="UTF-8" standalone="yes"?>
<Relationships xmlns="http://schemas.openxmlformats.org/package/2006/relationships"><Relationship Id="rId3" Type="http://schemas.openxmlformats.org/officeDocument/2006/relationships/tags" Target="../tags/tag193.xml"/><Relationship Id="rId7" Type="http://schemas.openxmlformats.org/officeDocument/2006/relationships/image" Target="../media/image23.png"/><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tags" Target="../tags/tag194.xml"/></Relationships>
</file>

<file path=ppt/slides/_rels/slide44.xml.rels><?xml version="1.0" encoding="UTF-8" standalone="yes"?>
<Relationships xmlns="http://schemas.openxmlformats.org/package/2006/relationships"><Relationship Id="rId3" Type="http://schemas.openxmlformats.org/officeDocument/2006/relationships/tags" Target="../tags/tag197.xml"/><Relationship Id="rId7" Type="http://schemas.openxmlformats.org/officeDocument/2006/relationships/image" Target="../media/image24.png"/><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notesSlide" Target="../notesSlides/notesSlide42.xml"/><Relationship Id="rId5" Type="http://schemas.openxmlformats.org/officeDocument/2006/relationships/slideLayout" Target="../slideLayouts/slideLayout2.xml"/><Relationship Id="rId4" Type="http://schemas.openxmlformats.org/officeDocument/2006/relationships/tags" Target="../tags/tag198.xml"/></Relationships>
</file>

<file path=ppt/slides/_rels/slide45.xml.rels><?xml version="1.0" encoding="UTF-8" standalone="yes"?>
<Relationships xmlns="http://schemas.openxmlformats.org/package/2006/relationships"><Relationship Id="rId3" Type="http://schemas.openxmlformats.org/officeDocument/2006/relationships/tags" Target="../tags/tag201.xml"/><Relationship Id="rId7" Type="http://schemas.openxmlformats.org/officeDocument/2006/relationships/image" Target="../media/image25.png"/><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notesSlide" Target="../notesSlides/notesSlide43.xml"/><Relationship Id="rId5" Type="http://schemas.openxmlformats.org/officeDocument/2006/relationships/slideLayout" Target="../slideLayouts/slideLayout2.xml"/><Relationship Id="rId4" Type="http://schemas.openxmlformats.org/officeDocument/2006/relationships/tags" Target="../tags/tag202.xml"/></Relationships>
</file>

<file path=ppt/slides/_rels/slide46.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26.png"/><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notesSlide" Target="../notesSlides/notesSlide44.xml"/><Relationship Id="rId5" Type="http://schemas.openxmlformats.org/officeDocument/2006/relationships/slideLayout" Target="../slideLayouts/slideLayout2.xml"/><Relationship Id="rId4" Type="http://schemas.openxmlformats.org/officeDocument/2006/relationships/tags" Target="../tags/tag206.xml"/></Relationships>
</file>

<file path=ppt/slides/_rels/slide47.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27.pn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tags" Target="../tags/tag210.xml"/></Relationships>
</file>

<file path=ppt/slides/_rels/slide48.xml.rels><?xml version="1.0" encoding="UTF-8" standalone="yes"?>
<Relationships xmlns="http://schemas.openxmlformats.org/package/2006/relationships"><Relationship Id="rId3" Type="http://schemas.openxmlformats.org/officeDocument/2006/relationships/tags" Target="../tags/tag213.xml"/><Relationship Id="rId7" Type="http://schemas.openxmlformats.org/officeDocument/2006/relationships/image" Target="../media/image28.png"/><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notesSlide" Target="../notesSlides/notesSlide46.xml"/><Relationship Id="rId5" Type="http://schemas.openxmlformats.org/officeDocument/2006/relationships/slideLayout" Target="../slideLayouts/slideLayout2.xml"/><Relationship Id="rId4" Type="http://schemas.openxmlformats.org/officeDocument/2006/relationships/tags" Target="../tags/tag214.xml"/></Relationships>
</file>

<file path=ppt/slides/_rels/slide49.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29.png"/><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notesSlide" Target="../notesSlides/notesSlide47.xml"/><Relationship Id="rId5" Type="http://schemas.openxmlformats.org/officeDocument/2006/relationships/slideLayout" Target="../slideLayouts/slideLayout2.xml"/><Relationship Id="rId4" Type="http://schemas.openxmlformats.org/officeDocument/2006/relationships/tags" Target="../tags/tag218.xml"/></Relationships>
</file>

<file path=ppt/slides/_rels/slide5.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1.xml"/><Relationship Id="rId5" Type="http://schemas.openxmlformats.org/officeDocument/2006/relationships/tags" Target="../tags/tag42.xml"/><Relationship Id="rId4" Type="http://schemas.openxmlformats.org/officeDocument/2006/relationships/tags" Target="../tags/tag41.xml"/></Relationships>
</file>

<file path=ppt/slides/_rels/slide50.xml.rels><?xml version="1.0" encoding="UTF-8" standalone="yes"?>
<Relationships xmlns="http://schemas.openxmlformats.org/package/2006/relationships"><Relationship Id="rId3" Type="http://schemas.openxmlformats.org/officeDocument/2006/relationships/tags" Target="../tags/tag221.xml"/><Relationship Id="rId7" Type="http://schemas.openxmlformats.org/officeDocument/2006/relationships/image" Target="../media/image30.png"/><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notesSlide" Target="../notesSlides/notesSlide48.xml"/><Relationship Id="rId5" Type="http://schemas.openxmlformats.org/officeDocument/2006/relationships/slideLayout" Target="../slideLayouts/slideLayout2.xml"/><Relationship Id="rId4" Type="http://schemas.openxmlformats.org/officeDocument/2006/relationships/tags" Target="../tags/tag222.xml"/></Relationships>
</file>

<file path=ppt/slides/_rels/slide51.xml.rels><?xml version="1.0" encoding="UTF-8" standalone="yes"?>
<Relationships xmlns="http://schemas.openxmlformats.org/package/2006/relationships"><Relationship Id="rId3" Type="http://schemas.openxmlformats.org/officeDocument/2006/relationships/tags" Target="../tags/tag225.xml"/><Relationship Id="rId7" Type="http://schemas.openxmlformats.org/officeDocument/2006/relationships/image" Target="../media/image31.png"/><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notesSlide" Target="../notesSlides/notesSlide49.xml"/><Relationship Id="rId5" Type="http://schemas.openxmlformats.org/officeDocument/2006/relationships/slideLayout" Target="../slideLayouts/slideLayout2.xml"/><Relationship Id="rId4" Type="http://schemas.openxmlformats.org/officeDocument/2006/relationships/tags" Target="../tags/tag226.xml"/></Relationships>
</file>

<file path=ppt/slides/_rels/slide52.xml.rels><?xml version="1.0" encoding="UTF-8" standalone="yes"?>
<Relationships xmlns="http://schemas.openxmlformats.org/package/2006/relationships"><Relationship Id="rId3" Type="http://schemas.openxmlformats.org/officeDocument/2006/relationships/tags" Target="../tags/tag229.xml"/><Relationship Id="rId7" Type="http://schemas.openxmlformats.org/officeDocument/2006/relationships/image" Target="../media/image32.png"/><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notesSlide" Target="../notesSlides/notesSlide50.xml"/><Relationship Id="rId5" Type="http://schemas.openxmlformats.org/officeDocument/2006/relationships/slideLayout" Target="../slideLayouts/slideLayout2.xml"/><Relationship Id="rId4" Type="http://schemas.openxmlformats.org/officeDocument/2006/relationships/tags" Target="../tags/tag230.xml"/></Relationships>
</file>

<file path=ppt/slides/_rels/slide53.xml.rels><?xml version="1.0" encoding="UTF-8" standalone="yes"?>
<Relationships xmlns="http://schemas.openxmlformats.org/package/2006/relationships"><Relationship Id="rId3" Type="http://schemas.openxmlformats.org/officeDocument/2006/relationships/tags" Target="../tags/tag233.xml"/><Relationship Id="rId7" Type="http://schemas.openxmlformats.org/officeDocument/2006/relationships/image" Target="../media/image33.png"/><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notesSlide" Target="../notesSlides/notesSlide51.xml"/><Relationship Id="rId5" Type="http://schemas.openxmlformats.org/officeDocument/2006/relationships/slideLayout" Target="../slideLayouts/slideLayout2.xml"/><Relationship Id="rId4" Type="http://schemas.openxmlformats.org/officeDocument/2006/relationships/tags" Target="../tags/tag234.xml"/></Relationships>
</file>

<file path=ppt/slides/_rels/slide54.xml.rels><?xml version="1.0" encoding="UTF-8" standalone="yes"?>
<Relationships xmlns="http://schemas.openxmlformats.org/package/2006/relationships"><Relationship Id="rId3" Type="http://schemas.openxmlformats.org/officeDocument/2006/relationships/tags" Target="../tags/tag237.xml"/><Relationship Id="rId7" Type="http://schemas.openxmlformats.org/officeDocument/2006/relationships/image" Target="../media/image34.png"/><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notesSlide" Target="../notesSlides/notesSlide52.xml"/><Relationship Id="rId5" Type="http://schemas.openxmlformats.org/officeDocument/2006/relationships/slideLayout" Target="../slideLayouts/slideLayout2.xml"/><Relationship Id="rId4" Type="http://schemas.openxmlformats.org/officeDocument/2006/relationships/tags" Target="../tags/tag238.xml"/></Relationships>
</file>

<file path=ppt/slides/_rels/slide55.xml.rels><?xml version="1.0" encoding="UTF-8" standalone="yes"?>
<Relationships xmlns="http://schemas.openxmlformats.org/package/2006/relationships"><Relationship Id="rId3" Type="http://schemas.openxmlformats.org/officeDocument/2006/relationships/tags" Target="../tags/tag241.xml"/><Relationship Id="rId7" Type="http://schemas.openxmlformats.org/officeDocument/2006/relationships/image" Target="../media/image35.png"/><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notesSlide" Target="../notesSlides/notesSlide53.xml"/><Relationship Id="rId5" Type="http://schemas.openxmlformats.org/officeDocument/2006/relationships/slideLayout" Target="../slideLayouts/slideLayout2.xml"/><Relationship Id="rId4" Type="http://schemas.openxmlformats.org/officeDocument/2006/relationships/tags" Target="../tags/tag242.xml"/></Relationships>
</file>

<file path=ppt/slides/_rels/slide56.xml.rels><?xml version="1.0" encoding="UTF-8" standalone="yes"?>
<Relationships xmlns="http://schemas.openxmlformats.org/package/2006/relationships"><Relationship Id="rId3" Type="http://schemas.openxmlformats.org/officeDocument/2006/relationships/tags" Target="../tags/tag245.xml"/><Relationship Id="rId7" Type="http://schemas.openxmlformats.org/officeDocument/2006/relationships/image" Target="../media/image36.png"/><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notesSlide" Target="../notesSlides/notesSlide54.xml"/><Relationship Id="rId5" Type="http://schemas.openxmlformats.org/officeDocument/2006/relationships/slideLayout" Target="../slideLayouts/slideLayout2.xml"/><Relationship Id="rId4" Type="http://schemas.openxmlformats.org/officeDocument/2006/relationships/tags" Target="../tags/tag246.xml"/></Relationships>
</file>

<file path=ppt/slides/_rels/slide6.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46.xml"/></Relationships>
</file>

<file path=ppt/slides/_rels/slide7.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50.xml"/></Relationships>
</file>

<file path=ppt/slides/_rels/slide8.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54.xml"/></Relationships>
</file>

<file path=ppt/slides/_rels/slide9.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700808"/>
            <a:ext cx="7772400" cy="1470025"/>
          </a:xfrm>
        </p:spPr>
        <p:txBody>
          <a:bodyPr/>
          <a:lstStyle/>
          <a:p>
            <a:r>
              <a:rPr lang="tr-TR" dirty="0" smtClean="0"/>
              <a:t>1. DERS</a:t>
            </a:r>
            <a:endParaRPr lang="tr-TR" dirty="0"/>
          </a:p>
        </p:txBody>
      </p:sp>
      <p:sp>
        <p:nvSpPr>
          <p:cNvPr id="3" name="Alt Başlık 2"/>
          <p:cNvSpPr>
            <a:spLocks noGrp="1"/>
          </p:cNvSpPr>
          <p:nvPr>
            <p:ph type="subTitle" idx="1"/>
          </p:nvPr>
        </p:nvSpPr>
        <p:spPr>
          <a:xfrm>
            <a:off x="1403648" y="2780928"/>
            <a:ext cx="6400800" cy="1440160"/>
          </a:xfrm>
        </p:spPr>
        <p:txBody>
          <a:bodyPr>
            <a:normAutofit fontScale="92500" lnSpcReduction="20000"/>
          </a:bodyPr>
          <a:lstStyle/>
          <a:p>
            <a:r>
              <a:rPr lang="tr-TR" sz="3600" dirty="0">
                <a:latin typeface="Trebuchet MS" pitchFamily="34" charset="0"/>
              </a:rPr>
              <a:t>İŞLETİM </a:t>
            </a:r>
            <a:r>
              <a:rPr lang="tr-TR" sz="3600" dirty="0" smtClean="0">
                <a:latin typeface="Trebuchet MS" pitchFamily="34" charset="0"/>
              </a:rPr>
              <a:t>SİSTEMLERİ-2 Ders içeriği </a:t>
            </a:r>
          </a:p>
          <a:p>
            <a:r>
              <a:rPr lang="tr-TR" sz="3600" dirty="0" smtClean="0">
                <a:latin typeface="Trebuchet MS" pitchFamily="34" charset="0"/>
              </a:rPr>
              <a:t>ve Server Kurulumu</a:t>
            </a:r>
            <a:endParaRPr lang="tr-TR" sz="3600" dirty="0">
              <a:latin typeface="Trebuchet MS" pitchFamily="34" charset="0"/>
            </a:endParaRPr>
          </a:p>
          <a:p>
            <a:endParaRPr lang="tr-TR" dirty="0"/>
          </a:p>
        </p:txBody>
      </p:sp>
      <p:sp>
        <p:nvSpPr>
          <p:cNvPr id="4" name="Başlık 1"/>
          <p:cNvSpPr txBox="1">
            <a:spLocks/>
          </p:cNvSpPr>
          <p:nvPr/>
        </p:nvSpPr>
        <p:spPr>
          <a:xfrm>
            <a:off x="838200" y="4077072"/>
            <a:ext cx="77724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tr-TR" sz="2800" b="1" dirty="0" err="1" smtClean="0">
                <a:solidFill>
                  <a:prstClr val="black"/>
                </a:solidFill>
              </a:rPr>
              <a:t>Öğr</a:t>
            </a:r>
            <a:r>
              <a:rPr lang="tr-TR" sz="2800" b="1" dirty="0" smtClean="0">
                <a:solidFill>
                  <a:prstClr val="black"/>
                </a:solidFill>
              </a:rPr>
              <a:t>. Gör. Murat TOPAL</a:t>
            </a:r>
            <a:endParaRPr lang="tr-TR" sz="2800" b="1" dirty="0">
              <a:solidFill>
                <a:prstClr val="black"/>
              </a:solidFill>
            </a:endParaRPr>
          </a:p>
        </p:txBody>
      </p:sp>
    </p:spTree>
    <p:extLst>
      <p:ext uri="{BB962C8B-B14F-4D97-AF65-F5344CB8AC3E}">
        <p14:creationId xmlns:p14="http://schemas.microsoft.com/office/powerpoint/2010/main" val="201481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Temel </a:t>
            </a:r>
            <a:r>
              <a:rPr lang="tr-TR" sz="3200" b="1" smtClean="0">
                <a:solidFill>
                  <a:srgbClr val="FF0000"/>
                </a:solidFill>
              </a:rPr>
              <a:t>Özellikleri-4</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10</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1079612" y="515719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607740" y="2348880"/>
            <a:ext cx="7560840" cy="2308324"/>
          </a:xfrm>
          <a:prstGeom prst="rect">
            <a:avLst/>
          </a:prstGeom>
          <a:noFill/>
        </p:spPr>
        <p:txBody>
          <a:bodyPr wrap="square" rtlCol="0">
            <a:spAutoFit/>
          </a:bodyPr>
          <a:lstStyle/>
          <a:p>
            <a:r>
              <a:rPr lang="en-US" b="1"/>
              <a:t>Windows Server 2008 Enterprise Edition</a:t>
            </a:r>
            <a:endParaRPr lang="tr-TR" b="1"/>
          </a:p>
          <a:p>
            <a:endParaRPr lang="en-US" b="1"/>
          </a:p>
          <a:p>
            <a:r>
              <a:rPr lang="tr-TR"/>
              <a:t>Standart sürümün desteklediği yapının yanı sıra kurumsal bazlı gelişimlere destek vermek amacıyla  yapılandırılmış özellikleri de içermektedir</a:t>
            </a:r>
            <a:r>
              <a:rPr lang="tr-TR" smtClean="0"/>
              <a:t>.</a:t>
            </a:r>
          </a:p>
          <a:p>
            <a:r>
              <a:rPr lang="tr-TR" smtClean="0"/>
              <a:t> </a:t>
            </a:r>
            <a:endParaRPr lang="tr-TR"/>
          </a:p>
          <a:p>
            <a:r>
              <a:rPr lang="tr-TR" u="sng"/>
              <a:t>Network Load Balancing</a:t>
            </a:r>
            <a:r>
              <a:rPr lang="tr-TR"/>
              <a:t>, </a:t>
            </a:r>
            <a:r>
              <a:rPr lang="tr-TR" u="sng"/>
              <a:t>Failover Clus</a:t>
            </a:r>
            <a:r>
              <a:rPr lang="tr-TR"/>
              <a:t>tering ve bazı Active Directory eklentileri ile zenginleştirilmiş özellikler ile daha ölçeklenebilir bir yapıya</a:t>
            </a:r>
          </a:p>
          <a:p>
            <a:r>
              <a:rPr lang="tr-TR"/>
              <a:t>imkan tanımaktadır.</a:t>
            </a:r>
            <a:endParaRPr lang="tr-TR" dirty="0"/>
          </a:p>
        </p:txBody>
      </p:sp>
    </p:spTree>
    <p:extLst>
      <p:ext uri="{BB962C8B-B14F-4D97-AF65-F5344CB8AC3E}">
        <p14:creationId xmlns:p14="http://schemas.microsoft.com/office/powerpoint/2010/main" val="3432097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Temel </a:t>
            </a:r>
            <a:r>
              <a:rPr lang="tr-TR" sz="3200" b="1" smtClean="0">
                <a:solidFill>
                  <a:srgbClr val="FF0000"/>
                </a:solidFill>
              </a:rPr>
              <a:t>Özellikleri-5</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endParaRPr lang="tr-TR" sz="2000" b="1"/>
          </a:p>
          <a:p>
            <a:endParaRPr lang="tr-TR" sz="2000" b="1"/>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11</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1990914"/>
            <a:ext cx="6984776" cy="3416320"/>
          </a:xfrm>
          <a:prstGeom prst="rect">
            <a:avLst/>
          </a:prstGeom>
          <a:noFill/>
        </p:spPr>
        <p:txBody>
          <a:bodyPr wrap="square" rtlCol="0">
            <a:spAutoFit/>
          </a:bodyPr>
          <a:lstStyle/>
          <a:p>
            <a:endParaRPr lang="tr-TR"/>
          </a:p>
          <a:p>
            <a:endParaRPr lang="tr-TR" smtClean="0"/>
          </a:p>
          <a:p>
            <a:r>
              <a:rPr lang="tr-TR" smtClean="0"/>
              <a:t> </a:t>
            </a:r>
            <a:r>
              <a:rPr lang="tr-TR" b="1"/>
              <a:t>Windows Web Server </a:t>
            </a:r>
            <a:r>
              <a:rPr lang="tr-TR" b="1" smtClean="0"/>
              <a:t>2008</a:t>
            </a:r>
          </a:p>
          <a:p>
            <a:endParaRPr lang="tr-TR" b="1"/>
          </a:p>
          <a:p>
            <a:endParaRPr lang="tr-TR" b="1"/>
          </a:p>
          <a:p>
            <a:r>
              <a:rPr lang="tr-TR"/>
              <a:t>Yalnızca web uygulamaları için tasarlanmış Windows Server 2008 sürümüdür. </a:t>
            </a:r>
            <a:endParaRPr lang="tr-TR" smtClean="0"/>
          </a:p>
          <a:p>
            <a:endParaRPr lang="tr-TR"/>
          </a:p>
          <a:p>
            <a:r>
              <a:rPr lang="tr-TR" smtClean="0"/>
              <a:t>Diğer </a:t>
            </a:r>
            <a:r>
              <a:rPr lang="tr-TR"/>
              <a:t>hiçbir özellik kullanılamamaktadır. </a:t>
            </a:r>
          </a:p>
          <a:p>
            <a:endParaRPr lang="tr-TR"/>
          </a:p>
          <a:p>
            <a:r>
              <a:rPr lang="tr-TR" smtClean="0"/>
              <a:t>Server Core </a:t>
            </a:r>
            <a:r>
              <a:rPr lang="tr-TR"/>
              <a:t>kurulumu da bu sürümde desteklenmemektedir.</a:t>
            </a:r>
          </a:p>
          <a:p>
            <a:endParaRPr lang="tr-TR"/>
          </a:p>
        </p:txBody>
      </p:sp>
    </p:spTree>
    <p:extLst>
      <p:ext uri="{BB962C8B-B14F-4D97-AF65-F5344CB8AC3E}">
        <p14:creationId xmlns:p14="http://schemas.microsoft.com/office/powerpoint/2010/main" val="4204717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Temel </a:t>
            </a:r>
            <a:r>
              <a:rPr lang="tr-TR" sz="3200" b="1" smtClean="0">
                <a:solidFill>
                  <a:srgbClr val="FF0000"/>
                </a:solidFill>
              </a:rPr>
              <a:t>Özellikleri-6</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12</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8" name="Metin kutusu 7"/>
          <p:cNvSpPr txBox="1"/>
          <p:nvPr/>
        </p:nvSpPr>
        <p:spPr>
          <a:xfrm>
            <a:off x="787760" y="1957482"/>
            <a:ext cx="7200800" cy="1754326"/>
          </a:xfrm>
          <a:prstGeom prst="rect">
            <a:avLst/>
          </a:prstGeom>
          <a:noFill/>
        </p:spPr>
        <p:txBody>
          <a:bodyPr wrap="square" rtlCol="0">
            <a:spAutoFit/>
          </a:bodyPr>
          <a:lstStyle/>
          <a:p>
            <a:r>
              <a:rPr lang="tr-TR" b="1"/>
              <a:t>Windows Server 2008 Datacenter </a:t>
            </a:r>
            <a:r>
              <a:rPr lang="tr-TR" b="1" smtClean="0"/>
              <a:t>Edition</a:t>
            </a:r>
          </a:p>
          <a:p>
            <a:endParaRPr lang="tr-TR" b="1"/>
          </a:p>
          <a:p>
            <a:endParaRPr lang="tr-TR" b="1"/>
          </a:p>
          <a:p>
            <a:r>
              <a:rPr lang="tr-TR"/>
              <a:t>Windows Server 2008 Enterprise sürümün bütün özelliklerine sahip olan bu sürümün tek </a:t>
            </a:r>
            <a:r>
              <a:rPr lang="tr-TR" smtClean="0"/>
              <a:t>farkı daha </a:t>
            </a:r>
            <a:r>
              <a:rPr lang="tr-TR"/>
              <a:t>fazla bellek ve işlemci desteği sunmasıdır. </a:t>
            </a:r>
            <a:endParaRPr lang="tr-TR" smtClean="0"/>
          </a:p>
          <a:p>
            <a:r>
              <a:rPr lang="tr-TR" smtClean="0"/>
              <a:t>Bunun </a:t>
            </a:r>
            <a:r>
              <a:rPr lang="tr-TR"/>
              <a:t>yanında Datacenter sürümü ile </a:t>
            </a:r>
            <a:r>
              <a:rPr lang="tr-TR" smtClean="0"/>
              <a:t>sınırsız virtual </a:t>
            </a:r>
            <a:r>
              <a:rPr lang="tr-TR"/>
              <a:t>image desteği verir.</a:t>
            </a:r>
          </a:p>
        </p:txBody>
      </p:sp>
    </p:spTree>
    <p:extLst>
      <p:ext uri="{BB962C8B-B14F-4D97-AF65-F5344CB8AC3E}">
        <p14:creationId xmlns:p14="http://schemas.microsoft.com/office/powerpoint/2010/main" val="4239058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Temel </a:t>
            </a:r>
            <a:r>
              <a:rPr lang="tr-TR" sz="3200" b="1" smtClean="0">
                <a:solidFill>
                  <a:srgbClr val="FF0000"/>
                </a:solidFill>
              </a:rPr>
              <a:t>Özellikleri-7</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tr-TR" sz="2000" b="1"/>
              <a:t>Windows Server 2008 Itanium Tabanlı </a:t>
            </a:r>
            <a:r>
              <a:rPr lang="tr-TR" sz="2000" b="1" smtClean="0"/>
              <a:t>Sistemler</a:t>
            </a:r>
          </a:p>
          <a:p>
            <a:endParaRPr lang="tr-TR" sz="2000" b="1"/>
          </a:p>
          <a:p>
            <a:r>
              <a:rPr lang="tr-TR" sz="2000"/>
              <a:t>Intel Itanium 64-bit işlemcileri için web uygulamalarının çalıştırılabilmesi ve yönetilebilmesi </a:t>
            </a:r>
            <a:r>
              <a:rPr lang="tr-TR" sz="2000" smtClean="0"/>
              <a:t>için tasarlanmış </a:t>
            </a:r>
            <a:r>
              <a:rPr lang="tr-TR" sz="2000"/>
              <a:t>sürümdür. </a:t>
            </a:r>
            <a:r>
              <a:rPr lang="tr-TR" sz="2000" u="sng"/>
              <a:t>Server Core </a:t>
            </a:r>
            <a:r>
              <a:rPr lang="tr-TR" sz="2000"/>
              <a:t>ve diğer hiçbir servis desteklenmemektedir</a:t>
            </a:r>
            <a:r>
              <a:rPr lang="tr-TR" sz="2000" smtClean="0"/>
              <a:t>.</a:t>
            </a:r>
          </a:p>
          <a:p>
            <a:endParaRPr lang="tr-TR" sz="200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13</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Tree>
    <p:extLst>
      <p:ext uri="{BB962C8B-B14F-4D97-AF65-F5344CB8AC3E}">
        <p14:creationId xmlns:p14="http://schemas.microsoft.com/office/powerpoint/2010/main" val="893543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Temel </a:t>
            </a:r>
            <a:r>
              <a:rPr lang="tr-TR" sz="3200" b="1" smtClean="0">
                <a:solidFill>
                  <a:srgbClr val="FF0000"/>
                </a:solidFill>
              </a:rPr>
              <a:t>Özellikleri-8</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endParaRPr lang="tr-TR" sz="200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14</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611560" y="1949346"/>
            <a:ext cx="7704856" cy="3139321"/>
          </a:xfrm>
          <a:prstGeom prst="rect">
            <a:avLst/>
          </a:prstGeom>
          <a:noFill/>
        </p:spPr>
        <p:txBody>
          <a:bodyPr wrap="square" rtlCol="0">
            <a:spAutoFit/>
          </a:bodyPr>
          <a:lstStyle/>
          <a:p>
            <a:r>
              <a:rPr lang="tr-TR" b="1"/>
              <a:t>Server </a:t>
            </a:r>
            <a:r>
              <a:rPr lang="tr-TR" b="1" smtClean="0"/>
              <a:t>Core</a:t>
            </a:r>
          </a:p>
          <a:p>
            <a:endParaRPr lang="tr-TR"/>
          </a:p>
          <a:p>
            <a:endParaRPr lang="tr-TR"/>
          </a:p>
          <a:p>
            <a:r>
              <a:rPr lang="tr-TR" cap="small" smtClean="0"/>
              <a:t>2008 </a:t>
            </a:r>
            <a:r>
              <a:rPr lang="tr-TR" smtClean="0"/>
              <a:t>in  grafik arayüzü olmayan ve bazı özellikleri kırpılmış sürümüdür. </a:t>
            </a:r>
          </a:p>
          <a:p>
            <a:endParaRPr lang="tr-TR"/>
          </a:p>
          <a:p>
            <a:r>
              <a:rPr lang="tr-TR" smtClean="0"/>
              <a:t>Bütün işlemler DOS işletim sisteminde olduğu gibi komut satırından komut yazılarak gerçekleştirilir.</a:t>
            </a:r>
          </a:p>
          <a:p>
            <a:endParaRPr lang="tr-TR" smtClean="0"/>
          </a:p>
          <a:p>
            <a:r>
              <a:rPr lang="tr-TR"/>
              <a:t> </a:t>
            </a:r>
            <a:r>
              <a:rPr lang="tr-TR" smtClean="0"/>
              <a:t>Bu şekilde daha donanım gereksinimi vardır ve daha yüksek performans gösterir ve daha güvenlidir. </a:t>
            </a:r>
            <a:endParaRPr lang="tr-TR"/>
          </a:p>
          <a:p>
            <a:endParaRPr lang="tr-TR" b="1" dirty="0"/>
          </a:p>
        </p:txBody>
      </p:sp>
    </p:spTree>
    <p:extLst>
      <p:ext uri="{BB962C8B-B14F-4D97-AF65-F5344CB8AC3E}">
        <p14:creationId xmlns:p14="http://schemas.microsoft.com/office/powerpoint/2010/main" val="1949227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Temel </a:t>
            </a:r>
            <a:r>
              <a:rPr lang="tr-TR" sz="3200" b="1" smtClean="0">
                <a:solidFill>
                  <a:srgbClr val="FF0000"/>
                </a:solidFill>
              </a:rPr>
              <a:t>Özellikleri-9</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endParaRPr lang="tr-TR" sz="2000" b="1"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15</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8" name="Metin kutusu 7"/>
          <p:cNvSpPr txBox="1"/>
          <p:nvPr/>
        </p:nvSpPr>
        <p:spPr>
          <a:xfrm>
            <a:off x="681658" y="1772816"/>
            <a:ext cx="8136904" cy="4524315"/>
          </a:xfrm>
          <a:prstGeom prst="rect">
            <a:avLst/>
          </a:prstGeom>
          <a:noFill/>
        </p:spPr>
        <p:txBody>
          <a:bodyPr wrap="square" rtlCol="0">
            <a:spAutoFit/>
          </a:bodyPr>
          <a:lstStyle/>
          <a:p>
            <a:r>
              <a:rPr lang="tr-TR" b="1"/>
              <a:t>Network Load </a:t>
            </a:r>
            <a:r>
              <a:rPr lang="tr-TR" b="1" smtClean="0"/>
              <a:t>Balancing</a:t>
            </a:r>
            <a:r>
              <a:rPr lang="tr-TR"/>
              <a:t>	</a:t>
            </a:r>
            <a:endParaRPr lang="tr-TR" smtClean="0"/>
          </a:p>
          <a:p>
            <a:r>
              <a:rPr lang="tr-TR" smtClean="0"/>
              <a:t>TCP ve UDP protokol </a:t>
            </a:r>
            <a:r>
              <a:rPr lang="tr-TR"/>
              <a:t>tabanlı uygulamalarda kullanılabilir ve ölçeklenebilirlik sağlayan özel bir cluster yöntemidir</a:t>
            </a:r>
            <a:r>
              <a:rPr lang="tr-TR" smtClean="0"/>
              <a:t>.</a:t>
            </a:r>
          </a:p>
          <a:p>
            <a:endParaRPr lang="tr-TR"/>
          </a:p>
          <a:p>
            <a:r>
              <a:rPr lang="tr-TR" smtClean="0"/>
              <a:t> </a:t>
            </a:r>
            <a:r>
              <a:rPr lang="tr-TR"/>
              <a:t>Network Load Balancing ile ağ uygulama yükünün birden fazla sunucuya dağıtılması esas alınır. </a:t>
            </a:r>
            <a:endParaRPr lang="tr-TR" smtClean="0"/>
          </a:p>
          <a:p>
            <a:r>
              <a:rPr lang="tr-TR" smtClean="0"/>
              <a:t>NLB </a:t>
            </a:r>
            <a:r>
              <a:rPr lang="tr-TR"/>
              <a:t>Clusterların kullanılmasındaki en genel amaç, farklı donanımlara ait sunucular arasında iş yükünün dağıtılmasındır. Böylece NLB cluster grubundaki sunucuların güçlerine göre iş dağılımları yapılabilir. </a:t>
            </a:r>
          </a:p>
          <a:p>
            <a:r>
              <a:rPr lang="tr-TR"/>
              <a:t> </a:t>
            </a:r>
          </a:p>
          <a:p>
            <a:r>
              <a:rPr lang="tr-TR" smtClean="0"/>
              <a:t>Windows </a:t>
            </a:r>
            <a:r>
              <a:rPr lang="tr-TR"/>
              <a:t>Network Load Balancing, Failover Cluster'da olduğu gibi </a:t>
            </a:r>
            <a:r>
              <a:rPr lang="tr-TR" u="sng"/>
              <a:t>sadece</a:t>
            </a:r>
            <a:r>
              <a:rPr lang="tr-TR"/>
              <a:t> Enterprise ve Datacenter sürümlerinin kullanılmasını şart koşmaz. Hemen hemen bütün Windows Server işletim sistemlerinde kullanılabilir. NLB cluster grubundaki sunucu sayınızı en az 2 bilgisayar ile başlanılarak, en fazla 32 bilgisayara kadar yükseltmenize de olanak sağlar. </a:t>
            </a:r>
          </a:p>
          <a:p>
            <a:endParaRPr lang="tr-TR" b="1"/>
          </a:p>
        </p:txBody>
      </p:sp>
    </p:spTree>
    <p:extLst>
      <p:ext uri="{BB962C8B-B14F-4D97-AF65-F5344CB8AC3E}">
        <p14:creationId xmlns:p14="http://schemas.microsoft.com/office/powerpoint/2010/main" val="281166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Temel </a:t>
            </a:r>
            <a:r>
              <a:rPr lang="tr-TR" sz="3200" b="1" smtClean="0">
                <a:solidFill>
                  <a:srgbClr val="FF0000"/>
                </a:solidFill>
              </a:rPr>
              <a:t>Özellikleri-10</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tr-TR" sz="2000" b="1"/>
              <a:t>Failover </a:t>
            </a:r>
            <a:r>
              <a:rPr lang="tr-TR" sz="2000" b="1" smtClean="0"/>
              <a:t>Clustering</a:t>
            </a:r>
          </a:p>
          <a:p>
            <a:r>
              <a:rPr lang="tr-TR" sz="2000" b="1" smtClean="0"/>
              <a:t> </a:t>
            </a:r>
            <a:endParaRPr lang="tr-TR" sz="2000" b="1"/>
          </a:p>
          <a:p>
            <a:r>
              <a:rPr lang="tr-TR" sz="2000" smtClean="0"/>
              <a:t>Cluster</a:t>
            </a:r>
            <a:r>
              <a:rPr lang="tr-TR" sz="2000"/>
              <a:t>, hizmet ve uygulamaların kullanılabilirliğini artırmak için birlikte çalışan bağımsız bilgisayarların oluşturduğu bir gruptur. </a:t>
            </a:r>
            <a:endParaRPr lang="tr-TR" sz="2000" smtClean="0"/>
          </a:p>
          <a:p>
            <a:endParaRPr lang="tr-TR" sz="2000"/>
          </a:p>
          <a:p>
            <a:r>
              <a:rPr lang="tr-TR" sz="2000" smtClean="0"/>
              <a:t>Kümelenmiş sunuculardan </a:t>
            </a:r>
            <a:r>
              <a:rPr lang="tr-TR" sz="2000"/>
              <a:t>biri başarısız olursa, başka bir sunucu Failover adı verilen bir işlem sayesinde hizmet sunmaya başlar</a:t>
            </a:r>
            <a:r>
              <a:rPr lang="tr-TR" sz="2000" smtClean="0"/>
              <a:t>.</a:t>
            </a:r>
          </a:p>
          <a:p>
            <a:endParaRPr lang="tr-TR" sz="2000"/>
          </a:p>
          <a:p>
            <a:r>
              <a:rPr lang="tr-TR" sz="2000"/>
              <a:t>Failover Cluster yapılandırmalarını doğrulamak, kümeleri oluşturup yönetmek </a:t>
            </a:r>
            <a:r>
              <a:rPr lang="tr-TR" sz="2000" smtClean="0"/>
              <a:t>için</a:t>
            </a:r>
            <a:r>
              <a:rPr lang="tr-TR" sz="2000"/>
              <a:t>, bir Microsoft Management Console (MMC) ek bileşeni olanFailover Cluster'ını kullanabilirsiniz.       </a:t>
            </a:r>
          </a:p>
          <a:p>
            <a:endParaRPr lang="tr-TR" sz="200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16</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Tree>
    <p:extLst>
      <p:ext uri="{BB962C8B-B14F-4D97-AF65-F5344CB8AC3E}">
        <p14:creationId xmlns:p14="http://schemas.microsoft.com/office/powerpoint/2010/main" val="3315252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Temel </a:t>
            </a:r>
            <a:r>
              <a:rPr lang="tr-TR" sz="3200" b="1" smtClean="0">
                <a:solidFill>
                  <a:srgbClr val="FF0000"/>
                </a:solidFill>
              </a:rPr>
              <a:t>Özellikleri-11</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17</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879029" y="1949495"/>
            <a:ext cx="6692924" cy="3139321"/>
          </a:xfrm>
          <a:prstGeom prst="rect">
            <a:avLst/>
          </a:prstGeom>
          <a:noFill/>
        </p:spPr>
        <p:txBody>
          <a:bodyPr wrap="square" rtlCol="0">
            <a:spAutoFit/>
          </a:bodyPr>
          <a:lstStyle/>
          <a:p>
            <a:r>
              <a:rPr lang="tr-TR"/>
              <a:t>Windows Server 2008’in </a:t>
            </a:r>
            <a:r>
              <a:rPr lang="tr-TR" smtClean="0"/>
              <a:t>en </a:t>
            </a:r>
            <a:r>
              <a:rPr lang="tr-TR"/>
              <a:t>önemli özellikleri arasında güvenlik temelleri ve uygulama </a:t>
            </a:r>
            <a:r>
              <a:rPr lang="tr-TR" smtClean="0"/>
              <a:t>yönetimi esasları </a:t>
            </a:r>
            <a:r>
              <a:rPr lang="tr-TR"/>
              <a:t>yer almaktadır</a:t>
            </a:r>
            <a:r>
              <a:rPr lang="tr-TR" smtClean="0"/>
              <a:t>. </a:t>
            </a:r>
          </a:p>
          <a:p>
            <a:endParaRPr lang="tr-TR" smtClean="0"/>
          </a:p>
          <a:p>
            <a:r>
              <a:rPr lang="tr-TR" b="1" u="sng" smtClean="0"/>
              <a:t>Bu özelliklerin en önemlileri ;  </a:t>
            </a:r>
          </a:p>
          <a:p>
            <a:endParaRPr lang="tr-TR" b="1" smtClean="0"/>
          </a:p>
          <a:p>
            <a:pPr marL="342900" indent="-342900">
              <a:buFont typeface="+mj-lt"/>
              <a:buAutoNum type="arabicPeriod"/>
            </a:pPr>
            <a:r>
              <a:rPr lang="tr-TR" b="1" smtClean="0"/>
              <a:t>Yönetimsel </a:t>
            </a:r>
            <a:r>
              <a:rPr lang="tr-TR" b="1"/>
              <a:t>Araçlar</a:t>
            </a:r>
          </a:p>
          <a:p>
            <a:r>
              <a:rPr lang="tr-TR"/>
              <a:t>Windows Server 2008 ile gelen en önemli gelişme şüphesiz yönetimi kolaylaştırıcı yapısı ve kullanılan </a:t>
            </a:r>
            <a:r>
              <a:rPr lang="tr-TR" smtClean="0"/>
              <a:t>yönetim araçlarıdır</a:t>
            </a:r>
            <a:r>
              <a:rPr lang="tr-TR"/>
              <a:t>. Yeni nesil yönetim araçları sayesinde hızlı ve etkili yönetim sunan 2008 tek bir konsoldan</a:t>
            </a:r>
          </a:p>
          <a:p>
            <a:r>
              <a:rPr lang="tr-TR"/>
              <a:t>birçok işlevin yerine getirilmesine de imkan </a:t>
            </a:r>
            <a:r>
              <a:rPr lang="tr-TR" smtClean="0"/>
              <a:t>vermektedir.</a:t>
            </a:r>
          </a:p>
          <a:p>
            <a:endParaRPr lang="tr-TR"/>
          </a:p>
        </p:txBody>
      </p:sp>
    </p:spTree>
    <p:extLst>
      <p:ext uri="{BB962C8B-B14F-4D97-AF65-F5344CB8AC3E}">
        <p14:creationId xmlns:p14="http://schemas.microsoft.com/office/powerpoint/2010/main" val="303631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Temel </a:t>
            </a:r>
            <a:r>
              <a:rPr lang="tr-TR" sz="3200" b="1" smtClean="0">
                <a:solidFill>
                  <a:srgbClr val="FF0000"/>
                </a:solidFill>
              </a:rPr>
              <a:t>Özellikleri-12</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18</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869157" y="1701601"/>
            <a:ext cx="6692924" cy="5078313"/>
          </a:xfrm>
          <a:prstGeom prst="rect">
            <a:avLst/>
          </a:prstGeom>
          <a:noFill/>
        </p:spPr>
        <p:txBody>
          <a:bodyPr wrap="square" rtlCol="0">
            <a:spAutoFit/>
          </a:bodyPr>
          <a:lstStyle/>
          <a:p>
            <a:r>
              <a:rPr lang="tr-TR" b="1" smtClean="0"/>
              <a:t>2. Ağ </a:t>
            </a:r>
            <a:r>
              <a:rPr lang="tr-TR" b="1"/>
              <a:t>Erişimi Koruması</a:t>
            </a:r>
            <a:r>
              <a:rPr lang="tr-TR"/>
              <a:t>, </a:t>
            </a:r>
            <a:endParaRPr lang="tr-TR" smtClean="0"/>
          </a:p>
          <a:p>
            <a:r>
              <a:rPr lang="tr-TR" smtClean="0"/>
              <a:t>size </a:t>
            </a:r>
            <a:r>
              <a:rPr lang="tr-TR"/>
              <a:t>kurumunuzun güvenlik ilkeleriyle uyumluluk göstermeyen bilgisayarları karantina altına alma gücünü veriyor; üstelik ağ sınırlandırması, iyileştirme ve sürekli uyumluluk denetimi gibi özellikler de sunuyor.</a:t>
            </a:r>
          </a:p>
          <a:p>
            <a:endParaRPr lang="tr-TR"/>
          </a:p>
          <a:p>
            <a:r>
              <a:rPr lang="tr-TR" b="1" smtClean="0"/>
              <a:t>3. Salt </a:t>
            </a:r>
            <a:r>
              <a:rPr lang="tr-TR" b="1"/>
              <a:t>Okunur Etki Alanı </a:t>
            </a:r>
            <a:r>
              <a:rPr lang="tr-TR" b="1" smtClean="0"/>
              <a:t>Denetleyicisi</a:t>
            </a:r>
          </a:p>
          <a:p>
            <a:r>
              <a:rPr lang="tr-TR" smtClean="0"/>
              <a:t>sizi </a:t>
            </a:r>
            <a:r>
              <a:rPr lang="tr-TR"/>
              <a:t>sunucu verilerinin çalınmasına veya izinsiz paylaşılmasına karşı daha iyi koruyabilmek için Active Directory veritabanının tamamının kopyalanmasını kısıtlandırıyor.</a:t>
            </a:r>
          </a:p>
          <a:p>
            <a:r>
              <a:rPr lang="tr-TR"/>
              <a:t/>
            </a:r>
            <a:br>
              <a:rPr lang="tr-TR"/>
            </a:br>
            <a:r>
              <a:rPr lang="tr-TR" b="1" smtClean="0"/>
              <a:t>4. Windows PowerShell</a:t>
            </a:r>
            <a:endParaRPr lang="tr-TR" smtClean="0"/>
          </a:p>
          <a:p>
            <a:r>
              <a:rPr lang="tr-TR" smtClean="0"/>
              <a:t> </a:t>
            </a:r>
            <a:r>
              <a:rPr lang="tr-TR"/>
              <a:t>yöneticilerin özellikle de birden fazla sunucu üzerinde rutün sistem yönetimi görevlerini otomatik hale getirmelerine yardımcı olacak 130’dan fazla araç ve entegre bir kodlama dili sunan yeni bir komut satırı kabuğu olma özelliği gösteriyor.</a:t>
            </a:r>
            <a:r>
              <a:rPr lang="tr-TR">
                <a:latin typeface="Comic Sans MS" pitchFamily="66" charset="0"/>
              </a:rPr>
              <a:t/>
            </a:r>
            <a:br>
              <a:rPr lang="tr-TR">
                <a:latin typeface="Comic Sans MS" pitchFamily="66" charset="0"/>
              </a:rPr>
            </a:br>
            <a:r>
              <a:rPr lang="tr-TR">
                <a:latin typeface="Comic Sans MS" pitchFamily="66" charset="0"/>
              </a:rPr>
              <a:t/>
            </a:r>
            <a:br>
              <a:rPr lang="tr-TR">
                <a:latin typeface="Comic Sans MS" pitchFamily="66" charset="0"/>
              </a:rPr>
            </a:br>
            <a:endParaRPr lang="tr-TR"/>
          </a:p>
        </p:txBody>
      </p:sp>
    </p:spTree>
    <p:extLst>
      <p:ext uri="{BB962C8B-B14F-4D97-AF65-F5344CB8AC3E}">
        <p14:creationId xmlns:p14="http://schemas.microsoft.com/office/powerpoint/2010/main" val="1078023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Temel </a:t>
            </a:r>
            <a:r>
              <a:rPr lang="tr-TR" sz="3200" b="1" smtClean="0">
                <a:solidFill>
                  <a:srgbClr val="FF0000"/>
                </a:solidFill>
              </a:rPr>
              <a:t>Özellikleri-13</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19</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879028" y="1949495"/>
            <a:ext cx="7221363" cy="4247317"/>
          </a:xfrm>
          <a:prstGeom prst="rect">
            <a:avLst/>
          </a:prstGeom>
          <a:noFill/>
        </p:spPr>
        <p:txBody>
          <a:bodyPr wrap="square" rtlCol="0">
            <a:spAutoFit/>
          </a:bodyPr>
          <a:lstStyle/>
          <a:p>
            <a:r>
              <a:rPr lang="tr-TR" b="1" smtClean="0">
                <a:latin typeface="Calibri" pitchFamily="34" charset="0"/>
              </a:rPr>
              <a:t>5. Network </a:t>
            </a:r>
            <a:r>
              <a:rPr lang="tr-TR" b="1">
                <a:latin typeface="Calibri" pitchFamily="34" charset="0"/>
              </a:rPr>
              <a:t>Access </a:t>
            </a:r>
            <a:r>
              <a:rPr lang="tr-TR" b="1" smtClean="0">
                <a:latin typeface="Calibri" pitchFamily="34" charset="0"/>
              </a:rPr>
              <a:t>Protection</a:t>
            </a:r>
            <a:endParaRPr lang="tr-TR">
              <a:latin typeface="Calibri" pitchFamily="34" charset="0"/>
            </a:endParaRPr>
          </a:p>
          <a:p>
            <a:r>
              <a:rPr lang="tr-TR">
                <a:latin typeface="Calibri" pitchFamily="34" charset="0"/>
              </a:rPr>
              <a:t>Yine çok yeni bir teknoloji olan NAP sayesinde şirket içi ya da şirket dışı erişimlerde </a:t>
            </a:r>
            <a:r>
              <a:rPr lang="tr-TR" smtClean="0">
                <a:latin typeface="Calibri" pitchFamily="34" charset="0"/>
              </a:rPr>
              <a:t>yüksek </a:t>
            </a:r>
            <a:r>
              <a:rPr lang="tr-TR">
                <a:latin typeface="Calibri" pitchFamily="34" charset="0"/>
              </a:rPr>
              <a:t>kontrol mekanizması işletebilirsiniz. </a:t>
            </a:r>
            <a:r>
              <a:rPr lang="tr-TR" smtClean="0">
                <a:latin typeface="Calibri" pitchFamily="34" charset="0"/>
              </a:rPr>
              <a:t> Bu </a:t>
            </a:r>
            <a:r>
              <a:rPr lang="tr-TR">
                <a:latin typeface="Calibri" pitchFamily="34" charset="0"/>
              </a:rPr>
              <a:t>sayede network içerisindeki bir kaynağa </a:t>
            </a:r>
            <a:r>
              <a:rPr lang="tr-TR" smtClean="0">
                <a:latin typeface="Calibri" pitchFamily="34" charset="0"/>
              </a:rPr>
              <a:t>erişimde, kullanıcıdan </a:t>
            </a:r>
            <a:r>
              <a:rPr lang="tr-TR">
                <a:latin typeface="Calibri" pitchFamily="34" charset="0"/>
              </a:rPr>
              <a:t>çeşitli kriterleri doğrulaması ve karşılaması istenmektedir. Bu kriterleri karşılayabilen </a:t>
            </a:r>
          </a:p>
          <a:p>
            <a:r>
              <a:rPr lang="tr-TR">
                <a:latin typeface="Calibri" pitchFamily="34" charset="0"/>
              </a:rPr>
              <a:t>kullanıcılar kendileri için özel olan bölüme ulaşabilirler ve kaynaklara erişebilirler. </a:t>
            </a:r>
            <a:endParaRPr lang="tr-TR" smtClean="0">
              <a:latin typeface="Calibri" pitchFamily="34" charset="0"/>
            </a:endParaRPr>
          </a:p>
          <a:p>
            <a:endParaRPr lang="tr-TR" smtClean="0">
              <a:latin typeface="Calibri" pitchFamily="34" charset="0"/>
            </a:endParaRPr>
          </a:p>
          <a:p>
            <a:r>
              <a:rPr lang="tr-TR" b="1" smtClean="0">
                <a:latin typeface="Calibri" pitchFamily="34" charset="0"/>
              </a:rPr>
              <a:t>6.BitLocker </a:t>
            </a:r>
            <a:r>
              <a:rPr lang="tr-TR" b="1">
                <a:latin typeface="Calibri" pitchFamily="34" charset="0"/>
              </a:rPr>
              <a:t>Drive Encryption</a:t>
            </a:r>
            <a:endParaRPr lang="tr-TR">
              <a:latin typeface="Calibri" pitchFamily="34" charset="0"/>
            </a:endParaRPr>
          </a:p>
          <a:p>
            <a:r>
              <a:rPr lang="tr-TR" smtClean="0">
                <a:latin typeface="Calibri" pitchFamily="34" charset="0"/>
              </a:rPr>
              <a:t>BitLocker </a:t>
            </a:r>
            <a:r>
              <a:rPr lang="tr-TR">
                <a:latin typeface="Calibri" pitchFamily="34" charset="0"/>
              </a:rPr>
              <a:t>Driver Encryption </a:t>
            </a:r>
            <a:r>
              <a:rPr lang="tr-TR" smtClean="0">
                <a:latin typeface="Calibri" pitchFamily="34" charset="0"/>
              </a:rPr>
              <a:t>teknolojisi </a:t>
            </a:r>
            <a:r>
              <a:rPr lang="tr-TR">
                <a:latin typeface="Calibri" pitchFamily="34" charset="0"/>
              </a:rPr>
              <a:t>ile beraber dosya bazlı değil sürücü bazlı şifreleme yapılabilmekte ve işletim </a:t>
            </a:r>
            <a:r>
              <a:rPr lang="tr-TR" smtClean="0">
                <a:latin typeface="Calibri" pitchFamily="34" charset="0"/>
              </a:rPr>
              <a:t> sisteminden </a:t>
            </a:r>
            <a:r>
              <a:rPr lang="tr-TR">
                <a:latin typeface="Calibri" pitchFamily="34" charset="0"/>
              </a:rPr>
              <a:t>bağımsız tam bir güvenlik sağlanabilmektedir. </a:t>
            </a:r>
            <a:r>
              <a:rPr lang="tr-TR" b="1">
                <a:latin typeface="Calibri" pitchFamily="34" charset="0"/>
              </a:rPr>
              <a:t> </a:t>
            </a:r>
            <a:endParaRPr lang="tr-TR">
              <a:latin typeface="Calibri" pitchFamily="34" charset="0"/>
            </a:endParaRPr>
          </a:p>
          <a:p>
            <a:r>
              <a:rPr lang="tr-TR">
                <a:latin typeface="Comic Sans MS" pitchFamily="66" charset="0"/>
              </a:rPr>
              <a:t/>
            </a:r>
            <a:br>
              <a:rPr lang="tr-TR">
                <a:latin typeface="Comic Sans MS" pitchFamily="66" charset="0"/>
              </a:rPr>
            </a:br>
            <a:r>
              <a:rPr lang="tr-TR">
                <a:latin typeface="Comic Sans MS" pitchFamily="66" charset="0"/>
              </a:rPr>
              <a:t/>
            </a:r>
            <a:br>
              <a:rPr lang="tr-TR">
                <a:latin typeface="Comic Sans MS" pitchFamily="66" charset="0"/>
              </a:rPr>
            </a:br>
            <a:endParaRPr lang="tr-TR"/>
          </a:p>
        </p:txBody>
      </p:sp>
    </p:spTree>
    <p:extLst>
      <p:ext uri="{BB962C8B-B14F-4D97-AF65-F5344CB8AC3E}">
        <p14:creationId xmlns:p14="http://schemas.microsoft.com/office/powerpoint/2010/main" val="1985944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400" b="1" dirty="0">
                <a:solidFill>
                  <a:srgbClr val="FF0000"/>
                </a:solidFill>
              </a:rPr>
              <a:t>Dersin Amacı</a:t>
            </a: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342900" lvl="0" indent="-342900">
              <a:lnSpc>
                <a:spcPct val="200000"/>
              </a:lnSpc>
              <a:buFont typeface="Arial" pitchFamily="34" charset="0"/>
              <a:buChar char="•"/>
            </a:pPr>
            <a:r>
              <a:rPr lang="tr-TR" dirty="0" smtClean="0"/>
              <a:t>İşletim Sistemleri 2 dersi , İşletim Sistemleri 1 dersinin devamı olarak  düşünülmelidir.</a:t>
            </a:r>
          </a:p>
          <a:p>
            <a:pPr marL="342900" lvl="0" indent="-342900">
              <a:lnSpc>
                <a:spcPct val="200000"/>
              </a:lnSpc>
              <a:buFont typeface="Arial" pitchFamily="34" charset="0"/>
              <a:buChar char="•"/>
            </a:pPr>
            <a:r>
              <a:rPr lang="tr-TR" b="1" dirty="0" smtClean="0"/>
              <a:t>Bunu anlamı; </a:t>
            </a:r>
            <a:r>
              <a:rPr lang="tr-TR" dirty="0" smtClean="0"/>
              <a:t>Bu dersi anlayabilmek için İşletim sistemleri 1 dersinde gördüğünüz </a:t>
            </a:r>
            <a:r>
              <a:rPr lang="tr-TR" b="1" u="sng" dirty="0" smtClean="0"/>
              <a:t>temel kavramlarının bilinmesinin gerekli olduğudur</a:t>
            </a:r>
            <a:r>
              <a:rPr lang="tr-TR" dirty="0" smtClean="0"/>
              <a:t>.</a:t>
            </a:r>
          </a:p>
          <a:p>
            <a:pPr marL="342900" lvl="0" indent="-342900">
              <a:lnSpc>
                <a:spcPct val="200000"/>
              </a:lnSpc>
              <a:buFont typeface="Arial" pitchFamily="34" charset="0"/>
              <a:buChar char="•"/>
            </a:pPr>
            <a:r>
              <a:rPr lang="tr-TR" dirty="0" smtClean="0"/>
              <a:t>İşletim Sistemleri-2 dersinde , geçen dönem gördüğünüz İşletim sistemleri-1 dersinden farklı olarak Windows Sunucu Tabanlı  bir İşletim sistemi detaylı olarak incelenecektir.  </a:t>
            </a:r>
          </a:p>
          <a:p>
            <a:pPr marL="342900" lvl="0" indent="-342900">
              <a:lnSpc>
                <a:spcPct val="200000"/>
              </a:lnSpc>
              <a:buFont typeface="Arial" pitchFamily="34" charset="0"/>
              <a:buChar char="•"/>
            </a:pPr>
            <a:r>
              <a:rPr lang="tr-TR" b="1" dirty="0" smtClean="0"/>
              <a:t>Ders içinde genel olarak Windows 2008  Server işletim sistemi işlenmekle beraber bazı konular Windows  Server  2012 Üzerinde anlatılacaktır.  </a:t>
            </a:r>
            <a:endParaRPr lang="tr-TR" b="1" dirty="0">
              <a:solidFill>
                <a:srgbClr val="FF0000"/>
              </a:solidFill>
            </a:endParaRPr>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2</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15788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Temel </a:t>
            </a:r>
            <a:r>
              <a:rPr lang="tr-TR" sz="3200" b="1" smtClean="0">
                <a:solidFill>
                  <a:srgbClr val="FF0000"/>
                </a:solidFill>
              </a:rPr>
              <a:t>Özellikleri-13</a:t>
            </a:r>
            <a:endParaRPr lang="tr-TR" sz="3200" b="1" dirty="0">
              <a:solidFill>
                <a:srgbClr val="FF0000"/>
              </a:solidFill>
            </a:endParaRPr>
          </a:p>
        </p:txBody>
      </p:sp>
      <p:sp>
        <p:nvSpPr>
          <p:cNvPr id="5" name="Yuvarlatılmış Dikdörtgen 4"/>
          <p:cNvSpPr/>
          <p:nvPr>
            <p:custDataLst>
              <p:tags r:id="rId2"/>
            </p:custDataLst>
          </p:nvPr>
        </p:nvSpPr>
        <p:spPr>
          <a:xfrm>
            <a:off x="467544" y="1556792"/>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tr-TR" b="1">
                <a:solidFill>
                  <a:schemeClr val="tx1"/>
                </a:solidFill>
                <a:latin typeface="Calibri" pitchFamily="34" charset="0"/>
              </a:rPr>
              <a:t>7. IIS 7</a:t>
            </a:r>
          </a:p>
          <a:p>
            <a:r>
              <a:rPr lang="tr-TR">
                <a:solidFill>
                  <a:schemeClr val="tx1"/>
                </a:solidFill>
                <a:latin typeface="Calibri" pitchFamily="34" charset="0"/>
              </a:rPr>
              <a:t> Uygulama ve hizmetler için güçlü bir Web platformu niteliğindeki Internet Information Services 7.0 ile Web sunucusu yönetimini </a:t>
            </a:r>
            <a:r>
              <a:rPr lang="tr-TR" smtClean="0">
                <a:solidFill>
                  <a:schemeClr val="tx1"/>
                </a:solidFill>
                <a:latin typeface="Calibri" pitchFamily="34" charset="0"/>
              </a:rPr>
              <a:t>basitleştirilmiştir.</a:t>
            </a:r>
          </a:p>
          <a:p>
            <a:endParaRPr lang="tr-TR">
              <a:solidFill>
                <a:schemeClr val="tx1"/>
              </a:solidFill>
              <a:latin typeface="Calibri" pitchFamily="34" charset="0"/>
            </a:endParaRPr>
          </a:p>
          <a:p>
            <a:r>
              <a:rPr lang="tr-TR" smtClean="0">
                <a:solidFill>
                  <a:schemeClr val="tx1"/>
                </a:solidFill>
                <a:latin typeface="Calibri" pitchFamily="34" charset="0"/>
              </a:rPr>
              <a:t> </a:t>
            </a:r>
            <a:r>
              <a:rPr lang="tr-TR">
                <a:solidFill>
                  <a:schemeClr val="tx1"/>
                </a:solidFill>
                <a:latin typeface="Calibri" pitchFamily="34" charset="0"/>
              </a:rPr>
              <a:t>Bu modüler platform, basitleştirilmiş görev tabanlı yönetim arayüzü, siteler arası daha fazla denetim, güvenlik geliştirmeleri ve Web Hizmetleri için entegre sistem sağlığı yönetimi sunuyor</a:t>
            </a:r>
            <a:r>
              <a:rPr lang="tr-TR" smtClean="0">
                <a:solidFill>
                  <a:schemeClr val="tx1"/>
                </a:solidFill>
                <a:latin typeface="Calibri" pitchFamily="34" charset="0"/>
              </a:rPr>
              <a:t>.</a:t>
            </a:r>
          </a:p>
          <a:p>
            <a:r>
              <a:rPr lang="tr-TR">
                <a:latin typeface="Comic Sans MS" pitchFamily="66" charset="0"/>
              </a:rPr>
              <a:t/>
            </a:r>
            <a:br>
              <a:rPr lang="tr-TR">
                <a:latin typeface="Comic Sans MS" pitchFamily="66" charset="0"/>
              </a:rPr>
            </a:br>
            <a:r>
              <a:rPr lang="tr-TR" b="1">
                <a:solidFill>
                  <a:schemeClr val="tx1"/>
                </a:solidFill>
                <a:latin typeface="Calibri" pitchFamily="34" charset="0"/>
              </a:rPr>
              <a:t>8.</a:t>
            </a:r>
            <a:r>
              <a:rPr lang="tr-TR" b="1" smtClean="0">
                <a:solidFill>
                  <a:schemeClr val="tx1"/>
                </a:solidFill>
                <a:latin typeface="Calibri" pitchFamily="34" charset="0"/>
              </a:rPr>
              <a:t>Sanallaştırma</a:t>
            </a:r>
            <a:r>
              <a:rPr lang="tr-TR">
                <a:solidFill>
                  <a:schemeClr val="tx1"/>
                </a:solidFill>
                <a:latin typeface="Calibri" pitchFamily="34" charset="0"/>
              </a:rPr>
              <a:t/>
            </a:r>
            <a:br>
              <a:rPr lang="tr-TR">
                <a:solidFill>
                  <a:schemeClr val="tx1"/>
                </a:solidFill>
                <a:latin typeface="Calibri" pitchFamily="34" charset="0"/>
              </a:rPr>
            </a:br>
            <a:r>
              <a:rPr lang="tr-TR">
                <a:solidFill>
                  <a:schemeClr val="tx1"/>
                </a:solidFill>
                <a:latin typeface="Calibri" pitchFamily="34" charset="0"/>
              </a:rPr>
              <a:t>Birden fazla işletim sistemini tek bir sunucu üzerinde </a:t>
            </a:r>
            <a:r>
              <a:rPr lang="tr-TR" smtClean="0">
                <a:solidFill>
                  <a:schemeClr val="tx1"/>
                </a:solidFill>
                <a:latin typeface="Calibri" pitchFamily="34" charset="0"/>
              </a:rPr>
              <a:t>sanallaştırma.</a:t>
            </a:r>
          </a:p>
          <a:p>
            <a:r>
              <a:rPr lang="tr-TR" smtClean="0">
                <a:solidFill>
                  <a:schemeClr val="tx1"/>
                </a:solidFill>
                <a:latin typeface="Calibri" pitchFamily="34" charset="0"/>
              </a:rPr>
              <a:t>İşletim sisteminin </a:t>
            </a:r>
            <a:r>
              <a:rPr lang="tr-TR">
                <a:solidFill>
                  <a:schemeClr val="tx1"/>
                </a:solidFill>
                <a:latin typeface="Calibri" pitchFamily="34" charset="0"/>
              </a:rPr>
              <a:t>içerisine yerleştirilmiş sanallaştırma teknolojisi ve daha kolay, daha esnek lisanslama kuralları sayesinde artık sanallaştırmanın tüm avantajlarından faydalanabilirsiniz.</a:t>
            </a:r>
            <a:br>
              <a:rPr lang="tr-TR">
                <a:solidFill>
                  <a:schemeClr val="tx1"/>
                </a:solidFill>
                <a:latin typeface="Calibri" pitchFamily="34" charset="0"/>
              </a:rPr>
            </a:br>
            <a:endParaRPr lang="tr-TR">
              <a:solidFill>
                <a:schemeClr val="tx1"/>
              </a:solidFill>
              <a:latin typeface="Calibri" pitchFamily="34" charset="0"/>
            </a:endParaRPr>
          </a:p>
          <a:p>
            <a:r>
              <a:rPr lang="tr-TR">
                <a:solidFill>
                  <a:schemeClr val="tx1"/>
                </a:solidFill>
                <a:latin typeface="Calibri" pitchFamily="34" charset="0"/>
              </a:rPr>
              <a:t/>
            </a:r>
            <a:br>
              <a:rPr lang="tr-TR">
                <a:solidFill>
                  <a:schemeClr val="tx1"/>
                </a:solidFill>
                <a:latin typeface="Calibri" pitchFamily="34" charset="0"/>
              </a:rPr>
            </a:br>
            <a:endParaRPr lang="tr-TR" dirty="0">
              <a:solidFill>
                <a:schemeClr val="tx1"/>
              </a:solidFill>
              <a:latin typeface="Calibri" pitchFamily="34" charset="0"/>
            </a:endParaRPr>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20</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Tree>
    <p:extLst>
      <p:ext uri="{BB962C8B-B14F-4D97-AF65-F5344CB8AC3E}">
        <p14:creationId xmlns:p14="http://schemas.microsoft.com/office/powerpoint/2010/main" val="545744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Kurulması-1</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21</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pic>
        <p:nvPicPr>
          <p:cNvPr id="10" name="Resim 3"/>
          <p:cNvPicPr>
            <a:picLocks noChangeAspect="1"/>
          </p:cNvPicPr>
          <p:nvPr/>
        </p:nvPicPr>
        <p:blipFill>
          <a:blip r:embed="rId7"/>
          <a:srcRect/>
          <a:stretch>
            <a:fillRect/>
          </a:stretch>
        </p:blipFill>
        <p:spPr bwMode="auto">
          <a:xfrm>
            <a:off x="1450652" y="2119551"/>
            <a:ext cx="5641628" cy="4202173"/>
          </a:xfrm>
          <a:prstGeom prst="rect">
            <a:avLst/>
          </a:prstGeom>
          <a:noFill/>
          <a:ln w="9525">
            <a:noFill/>
            <a:miter lim="800000"/>
            <a:headEnd/>
            <a:tailEnd/>
          </a:ln>
        </p:spPr>
      </p:pic>
      <p:sp>
        <p:nvSpPr>
          <p:cNvPr id="8" name="Metin kutusu 7"/>
          <p:cNvSpPr txBox="1"/>
          <p:nvPr/>
        </p:nvSpPr>
        <p:spPr>
          <a:xfrm>
            <a:off x="923603" y="1588150"/>
            <a:ext cx="5472608" cy="369332"/>
          </a:xfrm>
          <a:prstGeom prst="rect">
            <a:avLst/>
          </a:prstGeom>
          <a:noFill/>
        </p:spPr>
        <p:txBody>
          <a:bodyPr wrap="square" rtlCol="0">
            <a:spAutoFit/>
          </a:bodyPr>
          <a:lstStyle/>
          <a:p>
            <a:r>
              <a:rPr lang="tr-TR"/>
              <a:t>VirtualBox’ımızı açıyoruz</a:t>
            </a:r>
          </a:p>
        </p:txBody>
      </p:sp>
    </p:spTree>
    <p:extLst>
      <p:ext uri="{BB962C8B-B14F-4D97-AF65-F5344CB8AC3E}">
        <p14:creationId xmlns:p14="http://schemas.microsoft.com/office/powerpoint/2010/main" val="4163190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Kurulması-2</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22</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10" name="Metin kutusu 9"/>
          <p:cNvSpPr txBox="1"/>
          <p:nvPr/>
        </p:nvSpPr>
        <p:spPr>
          <a:xfrm>
            <a:off x="1043608" y="1700808"/>
            <a:ext cx="6696744" cy="369332"/>
          </a:xfrm>
          <a:prstGeom prst="rect">
            <a:avLst/>
          </a:prstGeom>
          <a:noFill/>
        </p:spPr>
        <p:txBody>
          <a:bodyPr wrap="square" rtlCol="0">
            <a:spAutoFit/>
          </a:bodyPr>
          <a:lstStyle/>
          <a:p>
            <a:r>
              <a:rPr lang="tr-TR"/>
              <a:t>Yeni seçeneğine basıyoruz ve çıkan tabloda ileri diyoruz</a:t>
            </a:r>
          </a:p>
        </p:txBody>
      </p:sp>
      <p:pic>
        <p:nvPicPr>
          <p:cNvPr id="11" name="Resim 3"/>
          <p:cNvPicPr>
            <a:picLocks noChangeAspect="1"/>
          </p:cNvPicPr>
          <p:nvPr/>
        </p:nvPicPr>
        <p:blipFill>
          <a:blip r:embed="rId7"/>
          <a:srcRect/>
          <a:stretch>
            <a:fillRect/>
          </a:stretch>
        </p:blipFill>
        <p:spPr bwMode="auto">
          <a:xfrm>
            <a:off x="971550" y="2142148"/>
            <a:ext cx="6336754" cy="4080738"/>
          </a:xfrm>
          <a:prstGeom prst="rect">
            <a:avLst/>
          </a:prstGeom>
          <a:noFill/>
          <a:ln w="9525">
            <a:noFill/>
            <a:miter lim="800000"/>
            <a:headEnd/>
            <a:tailEnd/>
          </a:ln>
        </p:spPr>
      </p:pic>
    </p:spTree>
    <p:extLst>
      <p:ext uri="{BB962C8B-B14F-4D97-AF65-F5344CB8AC3E}">
        <p14:creationId xmlns:p14="http://schemas.microsoft.com/office/powerpoint/2010/main" val="2560442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Kurulması-3</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23</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8" name="Metin kutusu 7"/>
          <p:cNvSpPr txBox="1"/>
          <p:nvPr/>
        </p:nvSpPr>
        <p:spPr>
          <a:xfrm>
            <a:off x="911770" y="1634316"/>
            <a:ext cx="7404646" cy="369332"/>
          </a:xfrm>
          <a:prstGeom prst="rect">
            <a:avLst/>
          </a:prstGeom>
          <a:noFill/>
        </p:spPr>
        <p:txBody>
          <a:bodyPr wrap="square" rtlCol="0">
            <a:spAutoFit/>
          </a:bodyPr>
          <a:lstStyle/>
          <a:p>
            <a:r>
              <a:rPr lang="tr-TR"/>
              <a:t>İşletim </a:t>
            </a:r>
            <a:r>
              <a:rPr lang="tr-TR" smtClean="0"/>
              <a:t>sistemimizi Microsoft Windows 2008 server şeçerek bir </a:t>
            </a:r>
            <a:r>
              <a:rPr lang="tr-TR"/>
              <a:t>isim </a:t>
            </a:r>
            <a:r>
              <a:rPr lang="tr-TR" smtClean="0"/>
              <a:t>veriyoruz </a:t>
            </a:r>
            <a:endParaRPr lang="tr-TR"/>
          </a:p>
        </p:txBody>
      </p:sp>
      <p:pic>
        <p:nvPicPr>
          <p:cNvPr id="10" name="Resim 3"/>
          <p:cNvPicPr>
            <a:picLocks noChangeAspect="1"/>
          </p:cNvPicPr>
          <p:nvPr/>
        </p:nvPicPr>
        <p:blipFill>
          <a:blip r:embed="rId7"/>
          <a:srcRect/>
          <a:stretch>
            <a:fillRect/>
          </a:stretch>
        </p:blipFill>
        <p:spPr bwMode="auto">
          <a:xfrm>
            <a:off x="1223582" y="2088178"/>
            <a:ext cx="6228738" cy="4124767"/>
          </a:xfrm>
          <a:prstGeom prst="rect">
            <a:avLst/>
          </a:prstGeom>
          <a:noFill/>
          <a:ln w="9525">
            <a:noFill/>
            <a:miter lim="800000"/>
            <a:headEnd/>
            <a:tailEnd/>
          </a:ln>
        </p:spPr>
      </p:pic>
    </p:spTree>
    <p:extLst>
      <p:ext uri="{BB962C8B-B14F-4D97-AF65-F5344CB8AC3E}">
        <p14:creationId xmlns:p14="http://schemas.microsoft.com/office/powerpoint/2010/main" val="1162135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Kurulması-4</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24</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8" name="Metin kutusu 7"/>
          <p:cNvSpPr txBox="1"/>
          <p:nvPr/>
        </p:nvSpPr>
        <p:spPr>
          <a:xfrm>
            <a:off x="1619672" y="1772816"/>
            <a:ext cx="4969887" cy="369332"/>
          </a:xfrm>
          <a:prstGeom prst="rect">
            <a:avLst/>
          </a:prstGeom>
          <a:noFill/>
        </p:spPr>
        <p:txBody>
          <a:bodyPr wrap="none" rtlCol="0">
            <a:spAutoFit/>
          </a:bodyPr>
          <a:lstStyle/>
          <a:p>
            <a:r>
              <a:rPr lang="tr-TR"/>
              <a:t>Belleğimizin büyüklüğünü </a:t>
            </a:r>
            <a:r>
              <a:rPr lang="tr-TR" smtClean="0"/>
              <a:t>en az 512Mb </a:t>
            </a:r>
            <a:r>
              <a:rPr lang="tr-TR"/>
              <a:t>yapıyoruz…</a:t>
            </a:r>
          </a:p>
        </p:txBody>
      </p:sp>
      <p:pic>
        <p:nvPicPr>
          <p:cNvPr id="10" name="Resim 3"/>
          <p:cNvPicPr>
            <a:picLocks noChangeAspect="1"/>
          </p:cNvPicPr>
          <p:nvPr/>
        </p:nvPicPr>
        <p:blipFill>
          <a:blip r:embed="rId7"/>
          <a:srcRect/>
          <a:stretch>
            <a:fillRect/>
          </a:stretch>
        </p:blipFill>
        <p:spPr bwMode="auto">
          <a:xfrm>
            <a:off x="1456221" y="2151648"/>
            <a:ext cx="5904260" cy="4149792"/>
          </a:xfrm>
          <a:prstGeom prst="rect">
            <a:avLst/>
          </a:prstGeom>
          <a:noFill/>
          <a:ln w="9525">
            <a:noFill/>
            <a:miter lim="800000"/>
            <a:headEnd/>
            <a:tailEnd/>
          </a:ln>
        </p:spPr>
      </p:pic>
    </p:spTree>
    <p:extLst>
      <p:ext uri="{BB962C8B-B14F-4D97-AF65-F5344CB8AC3E}">
        <p14:creationId xmlns:p14="http://schemas.microsoft.com/office/powerpoint/2010/main" val="2021790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Kurulması-5</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25</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1187624" y="1844824"/>
            <a:ext cx="6692924" cy="369332"/>
          </a:xfrm>
          <a:prstGeom prst="rect">
            <a:avLst/>
          </a:prstGeom>
          <a:noFill/>
        </p:spPr>
        <p:txBody>
          <a:bodyPr wrap="square" rtlCol="0">
            <a:spAutoFit/>
          </a:bodyPr>
          <a:lstStyle/>
          <a:p>
            <a:r>
              <a:rPr lang="tr-TR"/>
              <a:t>Yeni harddisk seçeneğini işaretleyip ileri diyoruz</a:t>
            </a:r>
          </a:p>
        </p:txBody>
      </p:sp>
      <p:pic>
        <p:nvPicPr>
          <p:cNvPr id="10" name="Resim 3"/>
          <p:cNvPicPr>
            <a:picLocks noChangeAspect="1"/>
          </p:cNvPicPr>
          <p:nvPr/>
        </p:nvPicPr>
        <p:blipFill>
          <a:blip r:embed="rId7"/>
          <a:srcRect/>
          <a:stretch>
            <a:fillRect/>
          </a:stretch>
        </p:blipFill>
        <p:spPr bwMode="auto">
          <a:xfrm>
            <a:off x="1085117" y="2276871"/>
            <a:ext cx="5863147" cy="4021331"/>
          </a:xfrm>
          <a:prstGeom prst="rect">
            <a:avLst/>
          </a:prstGeom>
          <a:noFill/>
          <a:ln w="9525">
            <a:noFill/>
            <a:miter lim="800000"/>
            <a:headEnd/>
            <a:tailEnd/>
          </a:ln>
        </p:spPr>
      </p:pic>
    </p:spTree>
    <p:extLst>
      <p:ext uri="{BB962C8B-B14F-4D97-AF65-F5344CB8AC3E}">
        <p14:creationId xmlns:p14="http://schemas.microsoft.com/office/powerpoint/2010/main" val="4593724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Kurulması-6</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26</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755576" y="1772816"/>
            <a:ext cx="7344816" cy="369332"/>
          </a:xfrm>
          <a:prstGeom prst="rect">
            <a:avLst/>
          </a:prstGeom>
          <a:noFill/>
        </p:spPr>
        <p:txBody>
          <a:bodyPr wrap="square" rtlCol="0">
            <a:spAutoFit/>
          </a:bodyPr>
          <a:lstStyle/>
          <a:p>
            <a:r>
              <a:rPr lang="tr-TR"/>
              <a:t>Dinamik olarak genişleyen kalıp deyip ileri diyoruz</a:t>
            </a:r>
          </a:p>
        </p:txBody>
      </p:sp>
      <p:pic>
        <p:nvPicPr>
          <p:cNvPr id="10" name="Resim 3"/>
          <p:cNvPicPr>
            <a:picLocks noChangeAspect="1"/>
          </p:cNvPicPr>
          <p:nvPr/>
        </p:nvPicPr>
        <p:blipFill>
          <a:blip r:embed="rId7"/>
          <a:srcRect/>
          <a:stretch>
            <a:fillRect/>
          </a:stretch>
        </p:blipFill>
        <p:spPr bwMode="auto">
          <a:xfrm>
            <a:off x="1094668" y="2113390"/>
            <a:ext cx="5802536" cy="4123922"/>
          </a:xfrm>
          <a:prstGeom prst="rect">
            <a:avLst/>
          </a:prstGeom>
          <a:noFill/>
          <a:ln w="9525">
            <a:noFill/>
            <a:miter lim="800000"/>
            <a:headEnd/>
            <a:tailEnd/>
          </a:ln>
        </p:spPr>
      </p:pic>
    </p:spTree>
    <p:extLst>
      <p:ext uri="{BB962C8B-B14F-4D97-AF65-F5344CB8AC3E}">
        <p14:creationId xmlns:p14="http://schemas.microsoft.com/office/powerpoint/2010/main" val="1539063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Kurulması-7</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27</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1115616" y="1772816"/>
            <a:ext cx="3960440" cy="369332"/>
          </a:xfrm>
          <a:prstGeom prst="rect">
            <a:avLst/>
          </a:prstGeom>
          <a:noFill/>
        </p:spPr>
        <p:txBody>
          <a:bodyPr wrap="square" rtlCol="0">
            <a:spAutoFit/>
          </a:bodyPr>
          <a:lstStyle/>
          <a:p>
            <a:r>
              <a:rPr lang="tr-TR"/>
              <a:t>Harddisk </a:t>
            </a:r>
            <a:r>
              <a:rPr lang="tr-TR" smtClean="0"/>
              <a:t>boyutunu  </a:t>
            </a:r>
            <a:r>
              <a:rPr lang="tr-TR"/>
              <a:t>belirliyoruz</a:t>
            </a:r>
          </a:p>
        </p:txBody>
      </p:sp>
      <p:pic>
        <p:nvPicPr>
          <p:cNvPr id="10" name="Resim 3"/>
          <p:cNvPicPr>
            <a:picLocks noChangeAspect="1"/>
          </p:cNvPicPr>
          <p:nvPr/>
        </p:nvPicPr>
        <p:blipFill>
          <a:blip r:embed="rId7"/>
          <a:srcRect/>
          <a:stretch>
            <a:fillRect/>
          </a:stretch>
        </p:blipFill>
        <p:spPr bwMode="auto">
          <a:xfrm>
            <a:off x="1279368" y="2134013"/>
            <a:ext cx="5728725" cy="4175308"/>
          </a:xfrm>
          <a:prstGeom prst="rect">
            <a:avLst/>
          </a:prstGeom>
          <a:noFill/>
          <a:ln w="9525">
            <a:noFill/>
            <a:miter lim="800000"/>
            <a:headEnd/>
            <a:tailEnd/>
          </a:ln>
        </p:spPr>
      </p:pic>
    </p:spTree>
    <p:extLst>
      <p:ext uri="{BB962C8B-B14F-4D97-AF65-F5344CB8AC3E}">
        <p14:creationId xmlns:p14="http://schemas.microsoft.com/office/powerpoint/2010/main" val="2727170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Kurulması-8</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28</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1043608" y="1844824"/>
            <a:ext cx="5760640" cy="369332"/>
          </a:xfrm>
          <a:prstGeom prst="rect">
            <a:avLst/>
          </a:prstGeom>
          <a:noFill/>
        </p:spPr>
        <p:txBody>
          <a:bodyPr wrap="square" rtlCol="0">
            <a:spAutoFit/>
          </a:bodyPr>
          <a:lstStyle/>
          <a:p>
            <a:r>
              <a:rPr lang="tr-TR"/>
              <a:t>Bitir diyoruz ve bitiriyoruz…</a:t>
            </a:r>
          </a:p>
        </p:txBody>
      </p:sp>
      <p:pic>
        <p:nvPicPr>
          <p:cNvPr id="10" name="Resim 3"/>
          <p:cNvPicPr>
            <a:picLocks noChangeAspect="1"/>
          </p:cNvPicPr>
          <p:nvPr/>
        </p:nvPicPr>
        <p:blipFill>
          <a:blip r:embed="rId7"/>
          <a:srcRect/>
          <a:stretch>
            <a:fillRect/>
          </a:stretch>
        </p:blipFill>
        <p:spPr bwMode="auto">
          <a:xfrm>
            <a:off x="1031776" y="2214156"/>
            <a:ext cx="6368574" cy="4127967"/>
          </a:xfrm>
          <a:prstGeom prst="rect">
            <a:avLst/>
          </a:prstGeom>
          <a:noFill/>
          <a:ln w="9525">
            <a:noFill/>
            <a:miter lim="800000"/>
            <a:headEnd/>
            <a:tailEnd/>
          </a:ln>
        </p:spPr>
      </p:pic>
    </p:spTree>
    <p:extLst>
      <p:ext uri="{BB962C8B-B14F-4D97-AF65-F5344CB8AC3E}">
        <p14:creationId xmlns:p14="http://schemas.microsoft.com/office/powerpoint/2010/main" val="2293108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Kurulması-9</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29</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1301180" y="1621582"/>
            <a:ext cx="2664296" cy="369332"/>
          </a:xfrm>
          <a:prstGeom prst="rect">
            <a:avLst/>
          </a:prstGeom>
          <a:noFill/>
        </p:spPr>
        <p:txBody>
          <a:bodyPr wrap="square" rtlCol="0">
            <a:spAutoFit/>
          </a:bodyPr>
          <a:lstStyle/>
          <a:p>
            <a:r>
              <a:rPr lang="tr-TR"/>
              <a:t>Ayarlara basıyoruz</a:t>
            </a:r>
          </a:p>
        </p:txBody>
      </p:sp>
      <p:pic>
        <p:nvPicPr>
          <p:cNvPr id="10" name="Resim 4"/>
          <p:cNvPicPr>
            <a:picLocks noChangeAspect="1"/>
          </p:cNvPicPr>
          <p:nvPr/>
        </p:nvPicPr>
        <p:blipFill>
          <a:blip r:embed="rId7"/>
          <a:srcRect/>
          <a:stretch>
            <a:fillRect/>
          </a:stretch>
        </p:blipFill>
        <p:spPr bwMode="auto">
          <a:xfrm>
            <a:off x="901899" y="1930445"/>
            <a:ext cx="5848932" cy="4342274"/>
          </a:xfrm>
          <a:prstGeom prst="rect">
            <a:avLst/>
          </a:prstGeom>
          <a:noFill/>
          <a:ln w="9525">
            <a:noFill/>
            <a:miter lim="800000"/>
            <a:headEnd/>
            <a:tailEnd/>
          </a:ln>
        </p:spPr>
      </p:pic>
    </p:spTree>
    <p:extLst>
      <p:ext uri="{BB962C8B-B14F-4D97-AF65-F5344CB8AC3E}">
        <p14:creationId xmlns:p14="http://schemas.microsoft.com/office/powerpoint/2010/main" val="2684600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400" b="1" dirty="0">
                <a:solidFill>
                  <a:srgbClr val="FF0000"/>
                </a:solidFill>
              </a:rPr>
              <a:t>Dersin </a:t>
            </a:r>
            <a:r>
              <a:rPr lang="tr-TR" sz="2400" b="1" dirty="0" smtClean="0">
                <a:solidFill>
                  <a:srgbClr val="FF0000"/>
                </a:solidFill>
              </a:rPr>
              <a:t>İçeriği </a:t>
            </a:r>
            <a:endParaRPr lang="tr-TR" sz="24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342900" lvl="0" indent="-342900">
              <a:lnSpc>
                <a:spcPct val="200000"/>
              </a:lnSpc>
              <a:buFont typeface="Arial" pitchFamily="34" charset="0"/>
              <a:buChar char="•"/>
            </a:pPr>
            <a:endParaRPr lang="tr-TR" sz="2000" b="1" dirty="0">
              <a:solidFill>
                <a:srgbClr val="FF0000"/>
              </a:solidFill>
            </a:endParaRPr>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3</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259632" y="1630541"/>
            <a:ext cx="5832648" cy="646331"/>
          </a:xfrm>
          <a:prstGeom prst="rect">
            <a:avLst/>
          </a:prstGeom>
          <a:noFill/>
        </p:spPr>
        <p:txBody>
          <a:bodyPr wrap="square" rtlCol="0">
            <a:spAutoFit/>
          </a:bodyPr>
          <a:lstStyle/>
          <a:p>
            <a:r>
              <a:rPr lang="tr-TR" dirty="0" smtClean="0"/>
              <a:t>Bu ders içinde sırayla aşağıdaki konular işlenecektir;</a:t>
            </a:r>
          </a:p>
          <a:p>
            <a:endParaRPr lang="tr-TR" dirty="0"/>
          </a:p>
        </p:txBody>
      </p:sp>
      <p:sp>
        <p:nvSpPr>
          <p:cNvPr id="3" name="Metin kutusu 2"/>
          <p:cNvSpPr txBox="1"/>
          <p:nvPr/>
        </p:nvSpPr>
        <p:spPr>
          <a:xfrm>
            <a:off x="755576" y="2276872"/>
            <a:ext cx="7056784" cy="3970318"/>
          </a:xfrm>
          <a:prstGeom prst="rect">
            <a:avLst/>
          </a:prstGeom>
          <a:noFill/>
        </p:spPr>
        <p:txBody>
          <a:bodyPr wrap="square" rtlCol="0">
            <a:spAutoFit/>
          </a:bodyPr>
          <a:lstStyle/>
          <a:p>
            <a:pPr marL="342900" indent="-342900">
              <a:buFont typeface="+mj-lt"/>
              <a:buAutoNum type="arabicPeriod"/>
            </a:pPr>
            <a:r>
              <a:rPr lang="tr-TR" dirty="0" smtClean="0"/>
              <a:t>Windows Server 2008 İşletim Sisteminin genel özellikleri ve kurulması</a:t>
            </a:r>
          </a:p>
          <a:p>
            <a:pPr marL="342900" indent="-342900">
              <a:buFont typeface="+mj-lt"/>
              <a:buAutoNum type="arabicPeriod"/>
            </a:pPr>
            <a:r>
              <a:rPr lang="tr-TR" dirty="0" smtClean="0"/>
              <a:t>Kullanıcı ve Grup İşlemleri</a:t>
            </a:r>
          </a:p>
          <a:p>
            <a:pPr marL="342900" indent="-342900">
              <a:buFont typeface="+mj-lt"/>
              <a:buAutoNum type="arabicPeriod"/>
            </a:pPr>
            <a:r>
              <a:rPr lang="tr-TR" dirty="0" smtClean="0"/>
              <a:t>Yerel Güvenlik İlkeleri</a:t>
            </a:r>
          </a:p>
          <a:p>
            <a:pPr marL="342900" indent="-342900">
              <a:buFont typeface="+mj-lt"/>
              <a:buAutoNum type="arabicPeriod"/>
            </a:pPr>
            <a:r>
              <a:rPr lang="tr-TR" dirty="0" smtClean="0"/>
              <a:t>Paylaşımlar</a:t>
            </a:r>
          </a:p>
          <a:p>
            <a:pPr marL="342900" indent="-342900">
              <a:buFont typeface="+mj-lt"/>
              <a:buAutoNum type="arabicPeriod"/>
            </a:pPr>
            <a:r>
              <a:rPr lang="tr-TR" dirty="0" smtClean="0"/>
              <a:t>İzinler</a:t>
            </a:r>
          </a:p>
          <a:p>
            <a:pPr marL="342900" indent="-342900">
              <a:buFont typeface="+mj-lt"/>
              <a:buAutoNum type="arabicPeriod"/>
            </a:pPr>
            <a:r>
              <a:rPr lang="tr-TR" dirty="0"/>
              <a:t>Olay görüntüleyici, Performans </a:t>
            </a:r>
            <a:r>
              <a:rPr lang="tr-TR" dirty="0" smtClean="0"/>
              <a:t>izleme</a:t>
            </a:r>
          </a:p>
          <a:p>
            <a:pPr marL="342900" indent="-342900">
              <a:buFont typeface="+mj-lt"/>
              <a:buAutoNum type="arabicPeriod"/>
            </a:pPr>
            <a:r>
              <a:rPr lang="tr-TR" dirty="0"/>
              <a:t>Disk Yönetimi ve </a:t>
            </a:r>
            <a:r>
              <a:rPr lang="tr-TR" dirty="0" smtClean="0"/>
              <a:t>RAID</a:t>
            </a:r>
          </a:p>
          <a:p>
            <a:pPr marL="342900" indent="-342900">
              <a:buFont typeface="+mj-lt"/>
              <a:buAutoNum type="arabicPeriod"/>
            </a:pPr>
            <a:r>
              <a:rPr lang="tr-TR" dirty="0" smtClean="0"/>
              <a:t>Active Directory Kurulumu ve Özellikleri</a:t>
            </a:r>
          </a:p>
          <a:p>
            <a:pPr marL="342900" indent="-342900">
              <a:buFont typeface="+mj-lt"/>
              <a:buAutoNum type="arabicPeriod"/>
            </a:pPr>
            <a:r>
              <a:rPr lang="tr-TR" dirty="0" smtClean="0"/>
              <a:t>AD Kullanıcı ve Grup işlemleri ve Güvenlik Politikaları</a:t>
            </a:r>
          </a:p>
          <a:p>
            <a:pPr marL="342900" indent="-342900">
              <a:buFont typeface="+mj-lt"/>
              <a:buAutoNum type="arabicPeriod"/>
            </a:pPr>
            <a:r>
              <a:rPr lang="tr-TR" dirty="0" smtClean="0"/>
              <a:t>IP Yapılandırılması ve DHCP Sunucu kurulumu</a:t>
            </a:r>
          </a:p>
          <a:p>
            <a:pPr marL="342900" indent="-342900">
              <a:buFont typeface="+mj-lt"/>
              <a:buAutoNum type="arabicPeriod"/>
            </a:pPr>
            <a:r>
              <a:rPr lang="tr-TR" dirty="0" smtClean="0"/>
              <a:t>DNS Sunucu Kurulumu</a:t>
            </a:r>
          </a:p>
          <a:p>
            <a:pPr marL="342900" indent="-342900">
              <a:buFont typeface="+mj-lt"/>
              <a:buAutoNum type="arabicPeriod"/>
            </a:pPr>
            <a:r>
              <a:rPr lang="tr-TR" dirty="0" smtClean="0"/>
              <a:t>AD altında ileri konular</a:t>
            </a:r>
            <a:endParaRPr lang="tr-TR" dirty="0"/>
          </a:p>
          <a:p>
            <a:pPr marL="342900" indent="-342900">
              <a:buFont typeface="+mj-lt"/>
              <a:buAutoNum type="arabicPeriod"/>
            </a:pPr>
            <a:endParaRPr lang="tr-TR" dirty="0" smtClean="0"/>
          </a:p>
          <a:p>
            <a:pPr marL="342900" indent="-342900">
              <a:buFont typeface="+mj-lt"/>
              <a:buAutoNum type="arabicPeriod"/>
            </a:pPr>
            <a:endParaRPr lang="tr-TR" dirty="0"/>
          </a:p>
        </p:txBody>
      </p:sp>
    </p:spTree>
    <p:extLst>
      <p:ext uri="{BB962C8B-B14F-4D97-AF65-F5344CB8AC3E}">
        <p14:creationId xmlns:p14="http://schemas.microsoft.com/office/powerpoint/2010/main" val="2411101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Kurulması-10</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30</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895772" y="1634316"/>
            <a:ext cx="7348636" cy="923330"/>
          </a:xfrm>
          <a:prstGeom prst="rect">
            <a:avLst/>
          </a:prstGeom>
          <a:noFill/>
        </p:spPr>
        <p:txBody>
          <a:bodyPr wrap="square" rtlCol="0">
            <a:spAutoFit/>
          </a:bodyPr>
          <a:lstStyle/>
          <a:p>
            <a:r>
              <a:rPr lang="tr-TR"/>
              <a:t>Depolama sekmesinde </a:t>
            </a:r>
            <a:r>
              <a:rPr lang="tr-TR" smtClean="0"/>
              <a:t>CD Rom sürcümüzü seçip sağ </a:t>
            </a:r>
            <a:r>
              <a:rPr lang="tr-TR"/>
              <a:t>tarafda çıkan </a:t>
            </a:r>
            <a:r>
              <a:rPr lang="tr-TR" smtClean="0"/>
              <a:t>IDE Secondery Master kutucuğana basıp </a:t>
            </a:r>
            <a:r>
              <a:rPr lang="tr-TR"/>
              <a:t>server </a:t>
            </a:r>
            <a:r>
              <a:rPr lang="tr-TR" smtClean="0"/>
              <a:t>dosyamızın .iso sunu  </a:t>
            </a:r>
            <a:r>
              <a:rPr lang="tr-TR"/>
              <a:t>seçiyoruz</a:t>
            </a:r>
            <a:r>
              <a:rPr lang="tr-TR" smtClean="0"/>
              <a:t>. TAMAM a </a:t>
            </a:r>
            <a:r>
              <a:rPr lang="tr-TR"/>
              <a:t>basıyoruz </a:t>
            </a:r>
            <a:r>
              <a:rPr lang="tr-TR" smtClean="0"/>
              <a:t>ve kuruluma </a:t>
            </a:r>
            <a:r>
              <a:rPr lang="tr-TR"/>
              <a:t>başlatıyoruz…</a:t>
            </a:r>
            <a:r>
              <a:rPr lang="tr-TR" smtClean="0"/>
              <a:t>.</a:t>
            </a:r>
            <a:endParaRPr lang="tr-TR"/>
          </a:p>
        </p:txBody>
      </p:sp>
      <p:pic>
        <p:nvPicPr>
          <p:cNvPr id="10" name="Resim 4"/>
          <p:cNvPicPr>
            <a:picLocks noChangeAspect="1"/>
          </p:cNvPicPr>
          <p:nvPr/>
        </p:nvPicPr>
        <p:blipFill>
          <a:blip r:embed="rId7"/>
          <a:srcRect/>
          <a:stretch>
            <a:fillRect/>
          </a:stretch>
        </p:blipFill>
        <p:spPr bwMode="auto">
          <a:xfrm>
            <a:off x="1137529" y="2557647"/>
            <a:ext cx="6089303" cy="2781556"/>
          </a:xfrm>
          <a:prstGeom prst="rect">
            <a:avLst/>
          </a:prstGeom>
          <a:noFill/>
          <a:ln w="9525">
            <a:noFill/>
            <a:miter lim="800000"/>
            <a:headEnd/>
            <a:tailEnd/>
          </a:ln>
        </p:spPr>
      </p:pic>
      <p:sp>
        <p:nvSpPr>
          <p:cNvPr id="8" name="Metin kutusu 7"/>
          <p:cNvSpPr txBox="1"/>
          <p:nvPr/>
        </p:nvSpPr>
        <p:spPr>
          <a:xfrm>
            <a:off x="481658" y="5445224"/>
            <a:ext cx="8136904" cy="923330"/>
          </a:xfrm>
          <a:prstGeom prst="rect">
            <a:avLst/>
          </a:prstGeom>
          <a:noFill/>
        </p:spPr>
        <p:txBody>
          <a:bodyPr wrap="square" rtlCol="0">
            <a:spAutoFit/>
          </a:bodyPr>
          <a:lstStyle/>
          <a:p>
            <a:r>
              <a:rPr lang="tr-TR" b="1" smtClean="0">
                <a:solidFill>
                  <a:srgbClr val="FF0000"/>
                </a:solidFill>
              </a:rPr>
              <a:t>NOT: 180 günlük ücretsiz olarak kullanabileceğiniz windows 2008 server sürümünü </a:t>
            </a:r>
            <a:r>
              <a:rPr lang="tr-TR" b="1" smtClean="0">
                <a:solidFill>
                  <a:srgbClr val="FF0000"/>
                </a:solidFill>
                <a:hlinkClick r:id="rId8"/>
              </a:rPr>
              <a:t>http</a:t>
            </a:r>
            <a:r>
              <a:rPr lang="tr-TR" b="1">
                <a:solidFill>
                  <a:srgbClr val="FF0000"/>
                </a:solidFill>
                <a:hlinkClick r:id="rId8"/>
              </a:rPr>
              <a:t>://www.microsoft.com/windowsserver2008/tr/tr/try-it.aspx</a:t>
            </a:r>
            <a:endParaRPr lang="tr-TR" b="1">
              <a:solidFill>
                <a:srgbClr val="FF0000"/>
              </a:solidFill>
            </a:endParaRPr>
          </a:p>
          <a:p>
            <a:r>
              <a:rPr lang="tr-TR" b="1" smtClean="0">
                <a:solidFill>
                  <a:srgbClr val="FF0000"/>
                </a:solidFill>
              </a:rPr>
              <a:t> adresinden indirebilirsiniz</a:t>
            </a:r>
            <a:endParaRPr lang="tr-TR" b="1">
              <a:solidFill>
                <a:srgbClr val="FF0000"/>
              </a:solidFill>
            </a:endParaRPr>
          </a:p>
        </p:txBody>
      </p:sp>
    </p:spTree>
    <p:extLst>
      <p:ext uri="{BB962C8B-B14F-4D97-AF65-F5344CB8AC3E}">
        <p14:creationId xmlns:p14="http://schemas.microsoft.com/office/powerpoint/2010/main" val="13252955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Kurulması-11</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31</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611560" y="1772816"/>
            <a:ext cx="6984776" cy="646331"/>
          </a:xfrm>
          <a:prstGeom prst="rect">
            <a:avLst/>
          </a:prstGeom>
          <a:noFill/>
        </p:spPr>
        <p:txBody>
          <a:bodyPr wrap="square" rtlCol="0">
            <a:spAutoFit/>
          </a:bodyPr>
          <a:lstStyle/>
          <a:p>
            <a:r>
              <a:rPr lang="tr-TR"/>
              <a:t>Server başlarken F12 ye basıyoruz çıkan ekranda CD-Rom seçeneğini </a:t>
            </a:r>
            <a:r>
              <a:rPr lang="tr-TR" smtClean="0"/>
              <a:t>seçiyoruz </a:t>
            </a:r>
            <a:endParaRPr lang="tr-TR"/>
          </a:p>
        </p:txBody>
      </p:sp>
      <p:pic>
        <p:nvPicPr>
          <p:cNvPr id="10" name="Resim 3"/>
          <p:cNvPicPr>
            <a:picLocks noChangeAspect="1"/>
          </p:cNvPicPr>
          <p:nvPr/>
        </p:nvPicPr>
        <p:blipFill>
          <a:blip r:embed="rId7"/>
          <a:srcRect/>
          <a:stretch>
            <a:fillRect/>
          </a:stretch>
        </p:blipFill>
        <p:spPr bwMode="auto">
          <a:xfrm>
            <a:off x="635471" y="2422967"/>
            <a:ext cx="6991350" cy="3750742"/>
          </a:xfrm>
          <a:prstGeom prst="rect">
            <a:avLst/>
          </a:prstGeom>
          <a:noFill/>
          <a:ln w="9525">
            <a:noFill/>
            <a:miter lim="800000"/>
            <a:headEnd/>
            <a:tailEnd/>
          </a:ln>
        </p:spPr>
      </p:pic>
    </p:spTree>
    <p:extLst>
      <p:ext uri="{BB962C8B-B14F-4D97-AF65-F5344CB8AC3E}">
        <p14:creationId xmlns:p14="http://schemas.microsoft.com/office/powerpoint/2010/main" val="1922747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Kurulması-12</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32</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1043608" y="1772816"/>
            <a:ext cx="6696744" cy="369332"/>
          </a:xfrm>
          <a:prstGeom prst="rect">
            <a:avLst/>
          </a:prstGeom>
          <a:noFill/>
        </p:spPr>
        <p:txBody>
          <a:bodyPr wrap="square" rtlCol="0">
            <a:spAutoFit/>
          </a:bodyPr>
          <a:lstStyle/>
          <a:p>
            <a:r>
              <a:rPr lang="tr-TR"/>
              <a:t>Kuruluş ekranı dil seçenekleri</a:t>
            </a:r>
          </a:p>
        </p:txBody>
      </p:sp>
      <p:pic>
        <p:nvPicPr>
          <p:cNvPr id="10" name="Resim 3"/>
          <p:cNvPicPr>
            <a:picLocks noChangeAspect="1"/>
          </p:cNvPicPr>
          <p:nvPr/>
        </p:nvPicPr>
        <p:blipFill>
          <a:blip r:embed="rId7"/>
          <a:srcRect/>
          <a:stretch>
            <a:fillRect/>
          </a:stretch>
        </p:blipFill>
        <p:spPr bwMode="auto">
          <a:xfrm>
            <a:off x="1061542" y="2156634"/>
            <a:ext cx="5949150" cy="4310112"/>
          </a:xfrm>
          <a:prstGeom prst="rect">
            <a:avLst/>
          </a:prstGeom>
          <a:noFill/>
          <a:ln w="9525">
            <a:noFill/>
            <a:miter lim="800000"/>
            <a:headEnd/>
            <a:tailEnd/>
          </a:ln>
        </p:spPr>
      </p:pic>
    </p:spTree>
    <p:extLst>
      <p:ext uri="{BB962C8B-B14F-4D97-AF65-F5344CB8AC3E}">
        <p14:creationId xmlns:p14="http://schemas.microsoft.com/office/powerpoint/2010/main" val="6441043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Kurulması-13</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33</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1259632" y="1772816"/>
            <a:ext cx="3528392" cy="369332"/>
          </a:xfrm>
          <a:prstGeom prst="rect">
            <a:avLst/>
          </a:prstGeom>
          <a:noFill/>
        </p:spPr>
        <p:txBody>
          <a:bodyPr wrap="square" rtlCol="0">
            <a:spAutoFit/>
          </a:bodyPr>
          <a:lstStyle/>
          <a:p>
            <a:r>
              <a:rPr lang="tr-TR"/>
              <a:t>Klavye seçenekleri</a:t>
            </a:r>
          </a:p>
        </p:txBody>
      </p:sp>
      <p:pic>
        <p:nvPicPr>
          <p:cNvPr id="10" name="Resim 3"/>
          <p:cNvPicPr>
            <a:picLocks noChangeAspect="1"/>
          </p:cNvPicPr>
          <p:nvPr/>
        </p:nvPicPr>
        <p:blipFill>
          <a:blip r:embed="rId7"/>
          <a:srcRect/>
          <a:stretch>
            <a:fillRect/>
          </a:stretch>
        </p:blipFill>
        <p:spPr bwMode="auto">
          <a:xfrm>
            <a:off x="1350294" y="2134012"/>
            <a:ext cx="5708871" cy="4235614"/>
          </a:xfrm>
          <a:prstGeom prst="rect">
            <a:avLst/>
          </a:prstGeom>
          <a:noFill/>
          <a:ln w="9525">
            <a:noFill/>
            <a:miter lim="800000"/>
            <a:headEnd/>
            <a:tailEnd/>
          </a:ln>
        </p:spPr>
      </p:pic>
    </p:spTree>
    <p:extLst>
      <p:ext uri="{BB962C8B-B14F-4D97-AF65-F5344CB8AC3E}">
        <p14:creationId xmlns:p14="http://schemas.microsoft.com/office/powerpoint/2010/main" val="4826776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Kurulması-14</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34</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755576" y="1700808"/>
            <a:ext cx="7416824" cy="369332"/>
          </a:xfrm>
          <a:prstGeom prst="rect">
            <a:avLst/>
          </a:prstGeom>
          <a:noFill/>
        </p:spPr>
        <p:txBody>
          <a:bodyPr wrap="square" rtlCol="0">
            <a:spAutoFit/>
          </a:bodyPr>
          <a:lstStyle/>
          <a:p>
            <a:r>
              <a:rPr lang="tr-TR"/>
              <a:t>Ürün anahtarımızı giriyoruz yoksa devam edebiliriz ve sonradan girebiliriz</a:t>
            </a:r>
          </a:p>
        </p:txBody>
      </p:sp>
      <p:pic>
        <p:nvPicPr>
          <p:cNvPr id="10" name="Resim 3"/>
          <p:cNvPicPr>
            <a:picLocks noChangeAspect="1"/>
          </p:cNvPicPr>
          <p:nvPr/>
        </p:nvPicPr>
        <p:blipFill>
          <a:blip r:embed="rId7"/>
          <a:srcRect/>
          <a:stretch>
            <a:fillRect/>
          </a:stretch>
        </p:blipFill>
        <p:spPr bwMode="auto">
          <a:xfrm>
            <a:off x="1043608" y="2204864"/>
            <a:ext cx="6048672" cy="3754323"/>
          </a:xfrm>
          <a:prstGeom prst="rect">
            <a:avLst/>
          </a:prstGeom>
          <a:noFill/>
          <a:ln w="9525">
            <a:noFill/>
            <a:miter lim="800000"/>
            <a:headEnd/>
            <a:tailEnd/>
          </a:ln>
        </p:spPr>
      </p:pic>
    </p:spTree>
    <p:extLst>
      <p:ext uri="{BB962C8B-B14F-4D97-AF65-F5344CB8AC3E}">
        <p14:creationId xmlns:p14="http://schemas.microsoft.com/office/powerpoint/2010/main" val="1370377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Kurulması-15</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35</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a:t>Lisans sözleşmesini kabul ediyoruz</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pic>
        <p:nvPicPr>
          <p:cNvPr id="11" name="Resim 4"/>
          <p:cNvPicPr>
            <a:picLocks noChangeAspect="1"/>
          </p:cNvPicPr>
          <p:nvPr/>
        </p:nvPicPr>
        <p:blipFill>
          <a:blip r:embed="rId7"/>
          <a:srcRect/>
          <a:stretch>
            <a:fillRect/>
          </a:stretch>
        </p:blipFill>
        <p:spPr bwMode="auto">
          <a:xfrm>
            <a:off x="1100425" y="2128456"/>
            <a:ext cx="5847839" cy="4367941"/>
          </a:xfrm>
          <a:prstGeom prst="rect">
            <a:avLst/>
          </a:prstGeom>
          <a:noFill/>
          <a:ln w="9525">
            <a:noFill/>
            <a:miter lim="800000"/>
            <a:headEnd/>
            <a:tailEnd/>
          </a:ln>
        </p:spPr>
      </p:pic>
    </p:spTree>
    <p:extLst>
      <p:ext uri="{BB962C8B-B14F-4D97-AF65-F5344CB8AC3E}">
        <p14:creationId xmlns:p14="http://schemas.microsoft.com/office/powerpoint/2010/main" val="35198563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Kurulması-16</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36</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1259631" y="1844824"/>
            <a:ext cx="5212457" cy="369332"/>
          </a:xfrm>
          <a:prstGeom prst="rect">
            <a:avLst/>
          </a:prstGeom>
          <a:noFill/>
        </p:spPr>
        <p:txBody>
          <a:bodyPr wrap="square" rtlCol="0">
            <a:spAutoFit/>
          </a:bodyPr>
          <a:lstStyle/>
          <a:p>
            <a:r>
              <a:rPr lang="tr-TR" smtClean="0"/>
              <a:t>Özel(gelişmiş) yükleme seçeneğini </a:t>
            </a:r>
            <a:r>
              <a:rPr lang="tr-TR"/>
              <a:t>seçiyoruz</a:t>
            </a:r>
          </a:p>
        </p:txBody>
      </p:sp>
      <p:pic>
        <p:nvPicPr>
          <p:cNvPr id="10" name="Resim 3"/>
          <p:cNvPicPr>
            <a:picLocks noChangeAspect="1"/>
          </p:cNvPicPr>
          <p:nvPr/>
        </p:nvPicPr>
        <p:blipFill>
          <a:blip r:embed="rId7"/>
          <a:srcRect/>
          <a:stretch>
            <a:fillRect/>
          </a:stretch>
        </p:blipFill>
        <p:spPr bwMode="auto">
          <a:xfrm>
            <a:off x="1163822" y="2348880"/>
            <a:ext cx="5404073" cy="4050954"/>
          </a:xfrm>
          <a:prstGeom prst="rect">
            <a:avLst/>
          </a:prstGeom>
          <a:noFill/>
          <a:ln w="9525">
            <a:noFill/>
            <a:miter lim="800000"/>
            <a:headEnd/>
            <a:tailEnd/>
          </a:ln>
        </p:spPr>
      </p:pic>
    </p:spTree>
    <p:extLst>
      <p:ext uri="{BB962C8B-B14F-4D97-AF65-F5344CB8AC3E}">
        <p14:creationId xmlns:p14="http://schemas.microsoft.com/office/powerpoint/2010/main" val="1813936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Kurulması-17</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37</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827584" y="1772816"/>
            <a:ext cx="7272808" cy="646331"/>
          </a:xfrm>
          <a:prstGeom prst="rect">
            <a:avLst/>
          </a:prstGeom>
          <a:noFill/>
        </p:spPr>
        <p:txBody>
          <a:bodyPr wrap="square" rtlCol="0">
            <a:spAutoFit/>
          </a:bodyPr>
          <a:lstStyle/>
          <a:p>
            <a:r>
              <a:rPr lang="tr-TR"/>
              <a:t>Harddiskimizi bölebiliriz ve </a:t>
            </a:r>
            <a:r>
              <a:rPr lang="tr-TR" smtClean="0"/>
              <a:t>biçimlendirebiliriz. Otomatik olarak tanınmayan SCSI sürücülerimiz varsa sürücülerini yüklemeliyiz.</a:t>
            </a:r>
            <a:endParaRPr lang="tr-TR"/>
          </a:p>
        </p:txBody>
      </p:sp>
      <p:pic>
        <p:nvPicPr>
          <p:cNvPr id="10" name="Resim 3"/>
          <p:cNvPicPr>
            <a:picLocks noChangeAspect="1"/>
          </p:cNvPicPr>
          <p:nvPr/>
        </p:nvPicPr>
        <p:blipFill>
          <a:blip r:embed="rId7"/>
          <a:srcRect/>
          <a:stretch>
            <a:fillRect/>
          </a:stretch>
        </p:blipFill>
        <p:spPr bwMode="auto">
          <a:xfrm>
            <a:off x="971600" y="2419147"/>
            <a:ext cx="5430657" cy="3899396"/>
          </a:xfrm>
          <a:prstGeom prst="rect">
            <a:avLst/>
          </a:prstGeom>
          <a:noFill/>
          <a:ln w="9525">
            <a:noFill/>
            <a:miter lim="800000"/>
            <a:headEnd/>
            <a:tailEnd/>
          </a:ln>
        </p:spPr>
      </p:pic>
    </p:spTree>
    <p:extLst>
      <p:ext uri="{BB962C8B-B14F-4D97-AF65-F5344CB8AC3E}">
        <p14:creationId xmlns:p14="http://schemas.microsoft.com/office/powerpoint/2010/main" val="5607443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Kurulması-18</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38</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1043608" y="1772816"/>
            <a:ext cx="3456384" cy="369332"/>
          </a:xfrm>
          <a:prstGeom prst="rect">
            <a:avLst/>
          </a:prstGeom>
          <a:noFill/>
        </p:spPr>
        <p:txBody>
          <a:bodyPr wrap="square" rtlCol="0">
            <a:spAutoFit/>
          </a:bodyPr>
          <a:lstStyle/>
          <a:p>
            <a:r>
              <a:rPr lang="tr-TR"/>
              <a:t>Ve kurulum başlıyor..</a:t>
            </a:r>
          </a:p>
        </p:txBody>
      </p:sp>
      <p:pic>
        <p:nvPicPr>
          <p:cNvPr id="10" name="Resim 3"/>
          <p:cNvPicPr>
            <a:picLocks noChangeAspect="1"/>
          </p:cNvPicPr>
          <p:nvPr/>
        </p:nvPicPr>
        <p:blipFill>
          <a:blip r:embed="rId7"/>
          <a:srcRect/>
          <a:stretch>
            <a:fillRect/>
          </a:stretch>
        </p:blipFill>
        <p:spPr bwMode="auto">
          <a:xfrm>
            <a:off x="1043608" y="2204864"/>
            <a:ext cx="5369285" cy="4039667"/>
          </a:xfrm>
          <a:prstGeom prst="rect">
            <a:avLst/>
          </a:prstGeom>
          <a:noFill/>
          <a:ln w="9525">
            <a:noFill/>
            <a:miter lim="800000"/>
            <a:headEnd/>
            <a:tailEnd/>
          </a:ln>
        </p:spPr>
      </p:pic>
    </p:spTree>
    <p:extLst>
      <p:ext uri="{BB962C8B-B14F-4D97-AF65-F5344CB8AC3E}">
        <p14:creationId xmlns:p14="http://schemas.microsoft.com/office/powerpoint/2010/main" val="24173409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Kurulması-19</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39</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1043608" y="1844824"/>
            <a:ext cx="7344816" cy="369332"/>
          </a:xfrm>
          <a:prstGeom prst="rect">
            <a:avLst/>
          </a:prstGeom>
          <a:noFill/>
        </p:spPr>
        <p:txBody>
          <a:bodyPr wrap="square" rtlCol="0">
            <a:spAutoFit/>
          </a:bodyPr>
          <a:lstStyle/>
          <a:p>
            <a:r>
              <a:rPr lang="tr-TR"/>
              <a:t>Kurulum tamamlandıktan sonra </a:t>
            </a:r>
            <a:r>
              <a:rPr lang="tr-TR" smtClean="0"/>
              <a:t>Yönetici şifresi </a:t>
            </a:r>
            <a:r>
              <a:rPr lang="tr-TR"/>
              <a:t>girilmelidir</a:t>
            </a:r>
          </a:p>
        </p:txBody>
      </p:sp>
      <p:pic>
        <p:nvPicPr>
          <p:cNvPr id="10" name="Resim 3"/>
          <p:cNvPicPr>
            <a:picLocks noChangeAspect="1"/>
          </p:cNvPicPr>
          <p:nvPr/>
        </p:nvPicPr>
        <p:blipFill>
          <a:blip r:embed="rId7"/>
          <a:srcRect/>
          <a:stretch>
            <a:fillRect/>
          </a:stretch>
        </p:blipFill>
        <p:spPr bwMode="auto">
          <a:xfrm>
            <a:off x="1210320" y="2342566"/>
            <a:ext cx="6355680" cy="3977272"/>
          </a:xfrm>
          <a:prstGeom prst="rect">
            <a:avLst/>
          </a:prstGeom>
          <a:noFill/>
          <a:ln w="9525">
            <a:noFill/>
            <a:miter lim="800000"/>
            <a:headEnd/>
            <a:tailEnd/>
          </a:ln>
        </p:spPr>
      </p:pic>
    </p:spTree>
    <p:extLst>
      <p:ext uri="{BB962C8B-B14F-4D97-AF65-F5344CB8AC3E}">
        <p14:creationId xmlns:p14="http://schemas.microsoft.com/office/powerpoint/2010/main" val="2436445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381731"/>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400" b="1" dirty="0">
                <a:solidFill>
                  <a:srgbClr val="FF0000"/>
                </a:solidFill>
              </a:rPr>
              <a:t>Ders </a:t>
            </a:r>
            <a:r>
              <a:rPr lang="tr-TR" sz="2400" b="1" dirty="0" smtClean="0">
                <a:solidFill>
                  <a:srgbClr val="FF0000"/>
                </a:solidFill>
              </a:rPr>
              <a:t>Kaynakları</a:t>
            </a:r>
            <a:endParaRPr lang="tr-TR" sz="2400" b="1" dirty="0">
              <a:solidFill>
                <a:srgbClr val="FF0000"/>
              </a:solidFill>
            </a:endParaRPr>
          </a:p>
        </p:txBody>
      </p:sp>
      <p:sp>
        <p:nvSpPr>
          <p:cNvPr id="5" name="Yuvarlatılmış Dikdörtgen 4"/>
          <p:cNvSpPr/>
          <p:nvPr>
            <p:custDataLst>
              <p:tags r:id="rId2"/>
            </p:custDataLst>
          </p:nvPr>
        </p:nvSpPr>
        <p:spPr>
          <a:xfrm>
            <a:off x="467544" y="1556792"/>
            <a:ext cx="8208912" cy="4896544"/>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lvl="0"/>
            <a:r>
              <a:rPr lang="tr-TR" dirty="0" smtClean="0"/>
              <a:t>[1] SUNUCU </a:t>
            </a:r>
            <a:r>
              <a:rPr lang="tr-TR" dirty="0"/>
              <a:t>İŞLETİM SİSTEMİ </a:t>
            </a:r>
            <a:r>
              <a:rPr lang="tr-TR" dirty="0" smtClean="0"/>
              <a:t> Kitapları  1-5, MEGEB Yayınları, MEB</a:t>
            </a:r>
          </a:p>
          <a:p>
            <a:endParaRPr lang="tr-TR" dirty="0" smtClean="0"/>
          </a:p>
          <a:p>
            <a:r>
              <a:rPr lang="tr-TR" dirty="0" smtClean="0"/>
              <a:t>[2] Windows </a:t>
            </a:r>
            <a:r>
              <a:rPr lang="tr-TR" dirty="0"/>
              <a:t>Server 2008 Yöneticinin Cep </a:t>
            </a:r>
            <a:r>
              <a:rPr lang="tr-TR" dirty="0" smtClean="0"/>
              <a:t>Danışmanı,</a:t>
            </a:r>
            <a:r>
              <a:rPr lang="tr-TR" dirty="0"/>
              <a:t> Murat Yıldırımoğlu / Arkadaş </a:t>
            </a:r>
            <a:r>
              <a:rPr lang="tr-TR" dirty="0" smtClean="0"/>
              <a:t>Yayıncılık. </a:t>
            </a:r>
          </a:p>
          <a:p>
            <a:endParaRPr lang="tr-TR" dirty="0" smtClean="0"/>
          </a:p>
          <a:p>
            <a:r>
              <a:rPr lang="tr-TR" dirty="0" smtClean="0"/>
              <a:t>[3] Microsoft </a:t>
            </a:r>
            <a:r>
              <a:rPr lang="tr-TR" dirty="0"/>
              <a:t>Windows Server </a:t>
            </a:r>
            <a:r>
              <a:rPr lang="tr-TR" dirty="0" smtClean="0"/>
              <a:t>2008,</a:t>
            </a:r>
            <a:r>
              <a:rPr lang="tr-TR" dirty="0"/>
              <a:t> Nihat Demirli, Yüksel </a:t>
            </a:r>
            <a:r>
              <a:rPr lang="tr-TR" dirty="0" smtClean="0"/>
              <a:t>İnan,</a:t>
            </a:r>
            <a:r>
              <a:rPr lang="tr-TR" dirty="0"/>
              <a:t> </a:t>
            </a:r>
            <a:r>
              <a:rPr lang="tr-TR" dirty="0" err="1" smtClean="0"/>
              <a:t>Palme</a:t>
            </a:r>
            <a:r>
              <a:rPr lang="tr-TR" dirty="0" smtClean="0"/>
              <a:t> Yayınevi.</a:t>
            </a:r>
            <a:endParaRPr lang="tr-TR" dirty="0"/>
          </a:p>
          <a:p>
            <a:endParaRPr lang="tr-TR" dirty="0"/>
          </a:p>
          <a:p>
            <a:r>
              <a:rPr lang="tr-TR" dirty="0" smtClean="0"/>
              <a:t>[</a:t>
            </a:r>
            <a:r>
              <a:rPr lang="tr-TR" dirty="0"/>
              <a:t>4</a:t>
            </a:r>
            <a:r>
              <a:rPr lang="tr-TR" dirty="0" smtClean="0"/>
              <a:t>] THE </a:t>
            </a:r>
            <a:r>
              <a:rPr lang="tr-TR" dirty="0"/>
              <a:t>COMPLETE GUIDE </a:t>
            </a:r>
            <a:r>
              <a:rPr lang="tr-TR" dirty="0" smtClean="0"/>
              <a:t>TO WINDOWS </a:t>
            </a:r>
            <a:r>
              <a:rPr lang="tr-TR" dirty="0"/>
              <a:t>SERVER </a:t>
            </a:r>
            <a:r>
              <a:rPr lang="tr-TR" dirty="0" smtClean="0"/>
              <a:t>2008, </a:t>
            </a:r>
            <a:r>
              <a:rPr lang="tr-TR" dirty="0"/>
              <a:t>John </a:t>
            </a:r>
            <a:r>
              <a:rPr lang="tr-TR" dirty="0" err="1" smtClean="0"/>
              <a:t>Savill</a:t>
            </a:r>
            <a:r>
              <a:rPr lang="tr-TR" dirty="0" smtClean="0"/>
              <a:t>, </a:t>
            </a:r>
            <a:r>
              <a:rPr lang="tr-TR" dirty="0" err="1" smtClean="0"/>
              <a:t>Addsion</a:t>
            </a:r>
            <a:r>
              <a:rPr lang="tr-TR" dirty="0" smtClean="0"/>
              <a:t> </a:t>
            </a:r>
            <a:r>
              <a:rPr lang="tr-TR" dirty="0" err="1" smtClean="0"/>
              <a:t>Wesley</a:t>
            </a:r>
            <a:endParaRPr lang="tr-TR" dirty="0" smtClean="0"/>
          </a:p>
          <a:p>
            <a:endParaRPr lang="tr-TR" dirty="0" smtClean="0"/>
          </a:p>
          <a:p>
            <a:r>
              <a:rPr lang="tr-TR" dirty="0" smtClean="0"/>
              <a:t>[5] </a:t>
            </a:r>
            <a:r>
              <a:rPr lang="tr-TR" dirty="0" err="1" smtClean="0"/>
              <a:t>Introduction</a:t>
            </a:r>
            <a:r>
              <a:rPr lang="tr-TR" dirty="0" smtClean="0"/>
              <a:t> </a:t>
            </a:r>
            <a:r>
              <a:rPr lang="tr-TR" dirty="0" err="1" smtClean="0"/>
              <a:t>to</a:t>
            </a:r>
            <a:r>
              <a:rPr lang="tr-TR" dirty="0" smtClean="0"/>
              <a:t> Windows 2008 R2,</a:t>
            </a:r>
            <a:r>
              <a:rPr lang="tr-TR" dirty="0"/>
              <a:t> Charlie </a:t>
            </a:r>
            <a:r>
              <a:rPr lang="tr-TR" dirty="0" err="1" smtClean="0"/>
              <a:t>Russel</a:t>
            </a:r>
            <a:r>
              <a:rPr lang="tr-TR" dirty="0" smtClean="0"/>
              <a:t>,</a:t>
            </a:r>
            <a:r>
              <a:rPr lang="tr-TR" dirty="0"/>
              <a:t> Microsoft </a:t>
            </a:r>
            <a:r>
              <a:rPr lang="tr-TR" dirty="0" err="1" smtClean="0"/>
              <a:t>Press</a:t>
            </a:r>
            <a:endParaRPr lang="tr-TR" dirty="0" smtClean="0"/>
          </a:p>
          <a:p>
            <a:endParaRPr lang="tr-TR" dirty="0"/>
          </a:p>
          <a:p>
            <a:endParaRPr lang="tr-TR"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4</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14256426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Kurulması-20</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40</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827584" y="1772816"/>
            <a:ext cx="7488832" cy="646331"/>
          </a:xfrm>
          <a:prstGeom prst="rect">
            <a:avLst/>
          </a:prstGeom>
          <a:noFill/>
        </p:spPr>
        <p:txBody>
          <a:bodyPr wrap="square" rtlCol="0">
            <a:spAutoFit/>
          </a:bodyPr>
          <a:lstStyle/>
          <a:p>
            <a:r>
              <a:rPr lang="tr-TR"/>
              <a:t>Şifre karışık olmak zorundadır</a:t>
            </a:r>
            <a:r>
              <a:rPr lang="tr-TR" smtClean="0"/>
              <a:t>… </a:t>
            </a:r>
            <a:r>
              <a:rPr lang="tr-TR" u="sng" smtClean="0"/>
              <a:t>içinde büyük ve küçük harfler ile özel simgeler bulunmak zorundadır</a:t>
            </a:r>
            <a:endParaRPr lang="tr-TR" u="sng"/>
          </a:p>
        </p:txBody>
      </p:sp>
      <p:pic>
        <p:nvPicPr>
          <p:cNvPr id="10" name="Resim 3"/>
          <p:cNvPicPr>
            <a:picLocks noChangeAspect="1"/>
          </p:cNvPicPr>
          <p:nvPr/>
        </p:nvPicPr>
        <p:blipFill>
          <a:blip r:embed="rId7"/>
          <a:srcRect/>
          <a:stretch>
            <a:fillRect/>
          </a:stretch>
        </p:blipFill>
        <p:spPr bwMode="auto">
          <a:xfrm>
            <a:off x="2524125" y="2492896"/>
            <a:ext cx="4095750" cy="3299768"/>
          </a:xfrm>
          <a:prstGeom prst="rect">
            <a:avLst/>
          </a:prstGeom>
          <a:noFill/>
          <a:ln w="9525">
            <a:noFill/>
            <a:miter lim="800000"/>
            <a:headEnd/>
            <a:tailEnd/>
          </a:ln>
        </p:spPr>
      </p:pic>
    </p:spTree>
    <p:extLst>
      <p:ext uri="{BB962C8B-B14F-4D97-AF65-F5344CB8AC3E}">
        <p14:creationId xmlns:p14="http://schemas.microsoft.com/office/powerpoint/2010/main" val="13666745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Kurulması-21</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41</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827584" y="1772816"/>
            <a:ext cx="6408712" cy="369332"/>
          </a:xfrm>
          <a:prstGeom prst="rect">
            <a:avLst/>
          </a:prstGeom>
          <a:noFill/>
        </p:spPr>
        <p:txBody>
          <a:bodyPr wrap="square" rtlCol="0">
            <a:spAutoFit/>
          </a:bodyPr>
          <a:lstStyle/>
          <a:p>
            <a:r>
              <a:rPr lang="tr-TR"/>
              <a:t>Başlattan Sunucu Yöneticisini </a:t>
            </a:r>
            <a:r>
              <a:rPr lang="tr-TR" smtClean="0"/>
              <a:t>karşımıza çıkıyor.</a:t>
            </a:r>
            <a:endParaRPr lang="tr-TR"/>
          </a:p>
        </p:txBody>
      </p:sp>
      <p:pic>
        <p:nvPicPr>
          <p:cNvPr id="10" name="Resim 3"/>
          <p:cNvPicPr>
            <a:picLocks noChangeAspect="1"/>
          </p:cNvPicPr>
          <p:nvPr/>
        </p:nvPicPr>
        <p:blipFill>
          <a:blip r:embed="rId7"/>
          <a:srcRect/>
          <a:stretch>
            <a:fillRect/>
          </a:stretch>
        </p:blipFill>
        <p:spPr bwMode="auto">
          <a:xfrm>
            <a:off x="1043608" y="2348881"/>
            <a:ext cx="6569596" cy="4032448"/>
          </a:xfrm>
          <a:prstGeom prst="rect">
            <a:avLst/>
          </a:prstGeom>
          <a:noFill/>
          <a:ln w="9525">
            <a:noFill/>
            <a:miter lim="800000"/>
            <a:headEnd/>
            <a:tailEnd/>
          </a:ln>
        </p:spPr>
      </p:pic>
    </p:spTree>
    <p:extLst>
      <p:ext uri="{BB962C8B-B14F-4D97-AF65-F5344CB8AC3E}">
        <p14:creationId xmlns:p14="http://schemas.microsoft.com/office/powerpoint/2010/main" val="36668426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Kurulması-22</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42</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pic>
        <p:nvPicPr>
          <p:cNvPr id="8" name="6 Resim" descr="1.png"/>
          <p:cNvPicPr>
            <a:picLocks noChangeAspect="1"/>
          </p:cNvPicPr>
          <p:nvPr/>
        </p:nvPicPr>
        <p:blipFill>
          <a:blip r:embed="rId7"/>
          <a:stretch>
            <a:fillRect/>
          </a:stretch>
        </p:blipFill>
        <p:spPr>
          <a:xfrm>
            <a:off x="971600" y="2134012"/>
            <a:ext cx="6307502" cy="3942200"/>
          </a:xfrm>
          <a:prstGeom prst="rect">
            <a:avLst/>
          </a:prstGeom>
        </p:spPr>
      </p:pic>
      <p:sp>
        <p:nvSpPr>
          <p:cNvPr id="3" name="Metin kutusu 2"/>
          <p:cNvSpPr txBox="1"/>
          <p:nvPr/>
        </p:nvSpPr>
        <p:spPr>
          <a:xfrm>
            <a:off x="755576" y="1634316"/>
            <a:ext cx="7272808" cy="369332"/>
          </a:xfrm>
          <a:prstGeom prst="rect">
            <a:avLst/>
          </a:prstGeom>
          <a:noFill/>
        </p:spPr>
        <p:txBody>
          <a:bodyPr wrap="square" rtlCol="0">
            <a:spAutoFit/>
          </a:bodyPr>
          <a:lstStyle/>
          <a:p>
            <a:r>
              <a:rPr lang="tr-TR"/>
              <a:t>Misafir Eklentilerini (Guest Additions) Yükle… seçeneğini seçiyoruz</a:t>
            </a:r>
          </a:p>
        </p:txBody>
      </p:sp>
    </p:spTree>
    <p:extLst>
      <p:ext uri="{BB962C8B-B14F-4D97-AF65-F5344CB8AC3E}">
        <p14:creationId xmlns:p14="http://schemas.microsoft.com/office/powerpoint/2010/main" val="28304840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Kurulması-23</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43</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1043608" y="1772816"/>
            <a:ext cx="7416824" cy="646331"/>
          </a:xfrm>
          <a:prstGeom prst="rect">
            <a:avLst/>
          </a:prstGeom>
          <a:noFill/>
        </p:spPr>
        <p:txBody>
          <a:bodyPr wrap="square" rtlCol="0">
            <a:spAutoFit/>
          </a:bodyPr>
          <a:lstStyle/>
          <a:p>
            <a:r>
              <a:rPr lang="tr-TR"/>
              <a:t>Yüklememizi başlatabilmemiz için Next (İleri) seçeneğini seçiyoruz.</a:t>
            </a:r>
          </a:p>
          <a:p>
            <a:endParaRPr lang="tr-TR"/>
          </a:p>
        </p:txBody>
      </p:sp>
      <p:pic>
        <p:nvPicPr>
          <p:cNvPr id="10" name="4 Resim" descr="2.png"/>
          <p:cNvPicPr>
            <a:picLocks noChangeAspect="1"/>
          </p:cNvPicPr>
          <p:nvPr/>
        </p:nvPicPr>
        <p:blipFill>
          <a:blip r:embed="rId7"/>
          <a:stretch>
            <a:fillRect/>
          </a:stretch>
        </p:blipFill>
        <p:spPr>
          <a:xfrm>
            <a:off x="1115616" y="2114168"/>
            <a:ext cx="7128792" cy="4007988"/>
          </a:xfrm>
          <a:prstGeom prst="rect">
            <a:avLst/>
          </a:prstGeom>
        </p:spPr>
      </p:pic>
    </p:spTree>
    <p:extLst>
      <p:ext uri="{BB962C8B-B14F-4D97-AF65-F5344CB8AC3E}">
        <p14:creationId xmlns:p14="http://schemas.microsoft.com/office/powerpoint/2010/main" val="32659517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Kurulması-24</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44</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1043608" y="1772816"/>
            <a:ext cx="7344816" cy="646331"/>
          </a:xfrm>
          <a:prstGeom prst="rect">
            <a:avLst/>
          </a:prstGeom>
          <a:noFill/>
        </p:spPr>
        <p:txBody>
          <a:bodyPr wrap="square" rtlCol="0">
            <a:spAutoFit/>
          </a:bodyPr>
          <a:lstStyle/>
          <a:p>
            <a:r>
              <a:rPr lang="tr-TR"/>
              <a:t>Bu kısımda kurmak istediğiniz özellikleri seçtikten sonra Install (Yükle) seçeneğini seçiyoruz</a:t>
            </a:r>
          </a:p>
        </p:txBody>
      </p:sp>
      <p:pic>
        <p:nvPicPr>
          <p:cNvPr id="10" name="4 Resim" descr="3.png"/>
          <p:cNvPicPr>
            <a:picLocks noChangeAspect="1"/>
          </p:cNvPicPr>
          <p:nvPr/>
        </p:nvPicPr>
        <p:blipFill>
          <a:blip r:embed="rId7"/>
          <a:stretch>
            <a:fillRect/>
          </a:stretch>
        </p:blipFill>
        <p:spPr>
          <a:xfrm>
            <a:off x="1003784" y="2419147"/>
            <a:ext cx="7384640" cy="3757834"/>
          </a:xfrm>
          <a:prstGeom prst="rect">
            <a:avLst/>
          </a:prstGeom>
        </p:spPr>
      </p:pic>
    </p:spTree>
    <p:extLst>
      <p:ext uri="{BB962C8B-B14F-4D97-AF65-F5344CB8AC3E}">
        <p14:creationId xmlns:p14="http://schemas.microsoft.com/office/powerpoint/2010/main" val="25919304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Kurulması-25</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45</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895772" y="1772816"/>
            <a:ext cx="7348636" cy="646331"/>
          </a:xfrm>
          <a:prstGeom prst="rect">
            <a:avLst/>
          </a:prstGeom>
          <a:noFill/>
        </p:spPr>
        <p:txBody>
          <a:bodyPr wrap="square" rtlCol="0">
            <a:spAutoFit/>
          </a:bodyPr>
          <a:lstStyle/>
          <a:p>
            <a:r>
              <a:rPr lang="tr-TR"/>
              <a:t>Reboot now ( Yeniden başlat) seçeneğini seçiyoruz. Böylece program kurulumu </a:t>
            </a:r>
            <a:r>
              <a:rPr lang="tr-TR" smtClean="0"/>
              <a:t>tamamlandı.</a:t>
            </a:r>
            <a:endParaRPr lang="tr-TR"/>
          </a:p>
        </p:txBody>
      </p:sp>
      <p:pic>
        <p:nvPicPr>
          <p:cNvPr id="10" name="4 Resim" descr="8.png"/>
          <p:cNvPicPr>
            <a:picLocks noChangeAspect="1"/>
          </p:cNvPicPr>
          <p:nvPr/>
        </p:nvPicPr>
        <p:blipFill>
          <a:blip r:embed="rId7"/>
          <a:stretch>
            <a:fillRect/>
          </a:stretch>
        </p:blipFill>
        <p:spPr>
          <a:xfrm>
            <a:off x="936104" y="2571959"/>
            <a:ext cx="7308304" cy="3809369"/>
          </a:xfrm>
          <a:prstGeom prst="rect">
            <a:avLst/>
          </a:prstGeom>
        </p:spPr>
      </p:pic>
    </p:spTree>
    <p:extLst>
      <p:ext uri="{BB962C8B-B14F-4D97-AF65-F5344CB8AC3E}">
        <p14:creationId xmlns:p14="http://schemas.microsoft.com/office/powerpoint/2010/main" val="14345160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Kurulması-26</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tr-TR" sz="2000" smtClean="0">
                <a:solidFill>
                  <a:schemeClr val="tx1"/>
                </a:solidFill>
              </a:rPr>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46</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a:t>Network (Ağ)’e sağ tıklayıp Open (Aç) seçeneğini seçiyoruz</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pic>
        <p:nvPicPr>
          <p:cNvPr id="8" name="4 Resim" descr="9.png"/>
          <p:cNvPicPr>
            <a:picLocks noChangeAspect="1"/>
          </p:cNvPicPr>
          <p:nvPr/>
        </p:nvPicPr>
        <p:blipFill rotWithShape="1">
          <a:blip r:embed="rId7"/>
          <a:srcRect l="20521" t="9820" r="20000" b="11253"/>
          <a:stretch/>
        </p:blipFill>
        <p:spPr>
          <a:xfrm>
            <a:off x="1876424" y="2110770"/>
            <a:ext cx="5438775" cy="4057650"/>
          </a:xfrm>
          <a:prstGeom prst="rect">
            <a:avLst/>
          </a:prstGeom>
        </p:spPr>
      </p:pic>
    </p:spTree>
    <p:extLst>
      <p:ext uri="{BB962C8B-B14F-4D97-AF65-F5344CB8AC3E}">
        <p14:creationId xmlns:p14="http://schemas.microsoft.com/office/powerpoint/2010/main" val="8126639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Kurulması-27</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47</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895772" y="1772816"/>
            <a:ext cx="7492652" cy="1200329"/>
          </a:xfrm>
          <a:prstGeom prst="rect">
            <a:avLst/>
          </a:prstGeom>
          <a:noFill/>
        </p:spPr>
        <p:txBody>
          <a:bodyPr wrap="square" rtlCol="0">
            <a:spAutoFit/>
          </a:bodyPr>
          <a:lstStyle/>
          <a:p>
            <a:r>
              <a:rPr lang="tr-TR"/>
              <a:t>Gelen ekranın üst kısmında Network discovery is turned off. Network computers and devices are not visible. Click to change… (Ağ bulma kapalı. Ağ bilgisayarları ve aygıtları görünür değil. Değiştirmek için tıklayınız) yazısına tıklıyoruz</a:t>
            </a:r>
            <a:r>
              <a:rPr lang="tr-TR" smtClean="0"/>
              <a:t>.</a:t>
            </a:r>
            <a:endParaRPr lang="tr-TR"/>
          </a:p>
        </p:txBody>
      </p:sp>
      <p:pic>
        <p:nvPicPr>
          <p:cNvPr id="10" name="4 Resim" descr="10.png"/>
          <p:cNvPicPr>
            <a:picLocks noChangeAspect="1"/>
          </p:cNvPicPr>
          <p:nvPr/>
        </p:nvPicPr>
        <p:blipFill rotWithShape="1">
          <a:blip r:embed="rId7"/>
          <a:srcRect l="20625" t="9820" r="20416" b="11623"/>
          <a:stretch/>
        </p:blipFill>
        <p:spPr>
          <a:xfrm>
            <a:off x="2267744" y="2606547"/>
            <a:ext cx="5391150" cy="3736145"/>
          </a:xfrm>
          <a:prstGeom prst="rect">
            <a:avLst/>
          </a:prstGeom>
        </p:spPr>
      </p:pic>
    </p:spTree>
    <p:extLst>
      <p:ext uri="{BB962C8B-B14F-4D97-AF65-F5344CB8AC3E}">
        <p14:creationId xmlns:p14="http://schemas.microsoft.com/office/powerpoint/2010/main" val="37669551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Kurulması-28</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48</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755576" y="1556792"/>
            <a:ext cx="7560840" cy="923330"/>
          </a:xfrm>
          <a:prstGeom prst="rect">
            <a:avLst/>
          </a:prstGeom>
          <a:noFill/>
        </p:spPr>
        <p:txBody>
          <a:bodyPr wrap="square" rtlCol="0">
            <a:spAutoFit/>
          </a:bodyPr>
          <a:lstStyle/>
          <a:p>
            <a:r>
              <a:rPr lang="tr-TR"/>
              <a:t>Açılan seçeneklerden Turn on network discovery and file sharing (Ağ ve dosya paylaşımını aç) seçeneğini seçiyoruz.</a:t>
            </a:r>
          </a:p>
          <a:p>
            <a:endParaRPr lang="tr-TR"/>
          </a:p>
        </p:txBody>
      </p:sp>
      <p:pic>
        <p:nvPicPr>
          <p:cNvPr id="10" name="4 Resim" descr="11.png"/>
          <p:cNvPicPr>
            <a:picLocks noChangeAspect="1"/>
          </p:cNvPicPr>
          <p:nvPr/>
        </p:nvPicPr>
        <p:blipFill rotWithShape="1">
          <a:blip r:embed="rId7"/>
          <a:srcRect l="20625" t="10190" r="20312" b="11252"/>
          <a:stretch/>
        </p:blipFill>
        <p:spPr>
          <a:xfrm>
            <a:off x="2479873" y="2276872"/>
            <a:ext cx="5400675" cy="4038601"/>
          </a:xfrm>
          <a:prstGeom prst="rect">
            <a:avLst/>
          </a:prstGeom>
        </p:spPr>
      </p:pic>
    </p:spTree>
    <p:extLst>
      <p:ext uri="{BB962C8B-B14F-4D97-AF65-F5344CB8AC3E}">
        <p14:creationId xmlns:p14="http://schemas.microsoft.com/office/powerpoint/2010/main" val="16654865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Kurulması-29</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49</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895772" y="1628800"/>
            <a:ext cx="7204620" cy="1200329"/>
          </a:xfrm>
          <a:prstGeom prst="rect">
            <a:avLst/>
          </a:prstGeom>
          <a:noFill/>
        </p:spPr>
        <p:txBody>
          <a:bodyPr wrap="square" rtlCol="0">
            <a:spAutoFit/>
          </a:bodyPr>
          <a:lstStyle/>
          <a:p>
            <a:r>
              <a:rPr lang="tr-TR"/>
              <a:t>Gelen ekranda Yes, turn on network discovery and file sharing for all public  networks (Evet, ağ bulmayı ve dosya paylaşımını herkese aç) seçeneğini seçiyoruz.</a:t>
            </a:r>
          </a:p>
          <a:p>
            <a:endParaRPr lang="tr-TR"/>
          </a:p>
        </p:txBody>
      </p:sp>
      <p:pic>
        <p:nvPicPr>
          <p:cNvPr id="10" name="4 Resim" descr="12.png"/>
          <p:cNvPicPr>
            <a:picLocks noChangeAspect="1"/>
          </p:cNvPicPr>
          <p:nvPr/>
        </p:nvPicPr>
        <p:blipFill rotWithShape="1">
          <a:blip r:embed="rId7"/>
          <a:srcRect l="20521" t="10376" r="20729" b="11438"/>
          <a:stretch/>
        </p:blipFill>
        <p:spPr>
          <a:xfrm>
            <a:off x="2339752" y="2228964"/>
            <a:ext cx="5372100" cy="4019550"/>
          </a:xfrm>
          <a:prstGeom prst="rect">
            <a:avLst/>
          </a:prstGeom>
        </p:spPr>
      </p:pic>
    </p:spTree>
    <p:extLst>
      <p:ext uri="{BB962C8B-B14F-4D97-AF65-F5344CB8AC3E}">
        <p14:creationId xmlns:p14="http://schemas.microsoft.com/office/powerpoint/2010/main" val="4045052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custDataLst>
              <p:tags r:id="rId1"/>
            </p:custDataLst>
          </p:nvPr>
        </p:nvSpPr>
        <p:spPr/>
        <p:txBody>
          <a:bodyPr/>
          <a:lstStyle/>
          <a:p>
            <a:endParaRPr lang="tr-TR" dirty="0"/>
          </a:p>
        </p:txBody>
      </p:sp>
      <p:sp>
        <p:nvSpPr>
          <p:cNvPr id="3" name="Alt Başlık 2"/>
          <p:cNvSpPr>
            <a:spLocks noGrp="1"/>
          </p:cNvSpPr>
          <p:nvPr>
            <p:ph type="subTitle" idx="1"/>
            <p:custDataLst>
              <p:tags r:id="rId2"/>
            </p:custDataLst>
          </p:nvPr>
        </p:nvSpPr>
        <p:spPr/>
        <p:txBody>
          <a:bodyPr/>
          <a:lstStyle/>
          <a:p>
            <a:endParaRPr lang="tr-TR" dirty="0"/>
          </a:p>
        </p:txBody>
      </p:sp>
      <p:sp>
        <p:nvSpPr>
          <p:cNvPr id="4" name="Yuvarlatılmış Dikdörtgen 3"/>
          <p:cNvSpPr/>
          <p:nvPr>
            <p:custDataLst>
              <p:tags r:id="rId3"/>
            </p:custDataLst>
          </p:nvPr>
        </p:nvSpPr>
        <p:spPr>
          <a:xfrm>
            <a:off x="438105" y="76470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endParaRPr lang="tr-TR" sz="3600" dirty="0" smtClean="0">
              <a:latin typeface="Trebuchet MS" pitchFamily="34" charset="0"/>
            </a:endParaRPr>
          </a:p>
          <a:p>
            <a:pPr algn="ctr"/>
            <a:r>
              <a:rPr lang="tr-TR" sz="2800" dirty="0" smtClean="0">
                <a:latin typeface="Trebuchet MS" pitchFamily="34" charset="0"/>
              </a:rPr>
              <a:t>Ünite 1</a:t>
            </a:r>
            <a:endParaRPr lang="tr-TR" sz="2800" dirty="0">
              <a:latin typeface="Trebuchet MS" pitchFamily="34" charset="0"/>
            </a:endParaRPr>
          </a:p>
          <a:p>
            <a:pPr algn="ctr"/>
            <a:r>
              <a:rPr lang="tr-TR" sz="2800" dirty="0" smtClean="0">
                <a:latin typeface="Trebuchet MS" pitchFamily="34" charset="0"/>
              </a:rPr>
              <a:t>(Windows 2008 Server Kurulumu ve Genel Özellikleri)</a:t>
            </a:r>
            <a:endParaRPr lang="tr-TR" sz="2800" cap="all" dirty="0" smtClean="0">
              <a:latin typeface="Trebuchet MS" pitchFamily="34" charset="0"/>
            </a:endParaRPr>
          </a:p>
          <a:p>
            <a:pPr algn="ctr"/>
            <a:endParaRPr lang="tr-TR" sz="3600" cap="all" dirty="0">
              <a:latin typeface="Trebuchet MS" pitchFamily="34" charset="0"/>
            </a:endParaRPr>
          </a:p>
        </p:txBody>
      </p:sp>
      <p:sp>
        <p:nvSpPr>
          <p:cNvPr id="5" name="Slayt Numarası Yer Tutucusu 4"/>
          <p:cNvSpPr>
            <a:spLocks noGrp="1"/>
          </p:cNvSpPr>
          <p:nvPr>
            <p:ph type="sldNum" sz="quarter" idx="12"/>
            <p:custDataLst>
              <p:tags r:id="rId4"/>
            </p:custDataLst>
          </p:nvPr>
        </p:nvSpPr>
        <p:spPr>
          <a:xfrm>
            <a:off x="6686872" y="6520259"/>
            <a:ext cx="2133600" cy="365125"/>
          </a:xfrm>
        </p:spPr>
        <p:txBody>
          <a:bodyPr/>
          <a:lstStyle/>
          <a:p>
            <a:fld id="{219A703F-5BE9-489E-8C60-8A91ACC9E5BC}" type="slidenum">
              <a:rPr lang="tr-TR" smtClean="0">
                <a:solidFill>
                  <a:schemeClr val="tx1"/>
                </a:solidFill>
              </a:rPr>
              <a:t>5</a:t>
            </a:fld>
            <a:endParaRPr lang="tr-TR" dirty="0">
              <a:solidFill>
                <a:schemeClr val="tx1"/>
              </a:solidFill>
            </a:endParaRPr>
          </a:p>
        </p:txBody>
      </p:sp>
      <p:sp>
        <p:nvSpPr>
          <p:cNvPr id="6" name="Altbilgi Yer Tutucusu 1"/>
          <p:cNvSpPr>
            <a:spLocks noGrp="1"/>
          </p:cNvSpPr>
          <p:nvPr>
            <p:custDataLst>
              <p:tags r:id="rId5"/>
            </p:custDataLst>
          </p:nvPr>
        </p:nvSpPr>
        <p:spPr>
          <a:xfrm>
            <a:off x="1691680" y="6520259"/>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3266047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Kurulması-30</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50</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827584" y="1772816"/>
            <a:ext cx="7416824" cy="923330"/>
          </a:xfrm>
          <a:prstGeom prst="rect">
            <a:avLst/>
          </a:prstGeom>
          <a:noFill/>
        </p:spPr>
        <p:txBody>
          <a:bodyPr wrap="square" rtlCol="0">
            <a:spAutoFit/>
          </a:bodyPr>
          <a:lstStyle/>
          <a:p>
            <a:r>
              <a:rPr lang="tr-TR"/>
              <a:t>Ağ özelliklerini değiştirdikten sonra üst menüde ki Aygıtlar’dan Paylaşılan Dizinler… seçeneğini seçiyoruz.</a:t>
            </a:r>
          </a:p>
          <a:p>
            <a:endParaRPr lang="tr-TR"/>
          </a:p>
        </p:txBody>
      </p:sp>
      <p:pic>
        <p:nvPicPr>
          <p:cNvPr id="10" name="4 Resim" descr="13.png"/>
          <p:cNvPicPr>
            <a:picLocks noChangeAspect="1"/>
          </p:cNvPicPr>
          <p:nvPr/>
        </p:nvPicPr>
        <p:blipFill>
          <a:blip r:embed="rId7"/>
          <a:stretch>
            <a:fillRect/>
          </a:stretch>
        </p:blipFill>
        <p:spPr>
          <a:xfrm>
            <a:off x="1043608" y="2552909"/>
            <a:ext cx="7272808" cy="3512166"/>
          </a:xfrm>
          <a:prstGeom prst="rect">
            <a:avLst/>
          </a:prstGeom>
        </p:spPr>
      </p:pic>
    </p:spTree>
    <p:extLst>
      <p:ext uri="{BB962C8B-B14F-4D97-AF65-F5344CB8AC3E}">
        <p14:creationId xmlns:p14="http://schemas.microsoft.com/office/powerpoint/2010/main" val="42708901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Kurulması-31</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51</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755576" y="1772816"/>
            <a:ext cx="7416824" cy="369332"/>
          </a:xfrm>
          <a:prstGeom prst="rect">
            <a:avLst/>
          </a:prstGeom>
          <a:noFill/>
        </p:spPr>
        <p:txBody>
          <a:bodyPr wrap="square" rtlCol="0">
            <a:spAutoFit/>
          </a:bodyPr>
          <a:lstStyle/>
          <a:p>
            <a:r>
              <a:rPr lang="tr-TR" smtClean="0"/>
              <a:t>Add </a:t>
            </a:r>
            <a:r>
              <a:rPr lang="tr-TR"/>
              <a:t>Shared Folder (Paylaşılan Klasör Ekle) seçeneğini seçiyoruz</a:t>
            </a:r>
            <a:r>
              <a:rPr lang="tr-TR" smtClean="0"/>
              <a:t>.</a:t>
            </a:r>
            <a:endParaRPr lang="tr-TR"/>
          </a:p>
        </p:txBody>
      </p:sp>
      <p:pic>
        <p:nvPicPr>
          <p:cNvPr id="10" name="4 Resim" descr="14.png"/>
          <p:cNvPicPr>
            <a:picLocks noChangeAspect="1"/>
          </p:cNvPicPr>
          <p:nvPr/>
        </p:nvPicPr>
        <p:blipFill rotWithShape="1">
          <a:blip r:embed="rId7"/>
          <a:srcRect l="20521" t="10376" r="20833" b="11438"/>
          <a:stretch/>
        </p:blipFill>
        <p:spPr>
          <a:xfrm>
            <a:off x="2339752" y="2348880"/>
            <a:ext cx="5362576" cy="4019550"/>
          </a:xfrm>
          <a:prstGeom prst="rect">
            <a:avLst/>
          </a:prstGeom>
        </p:spPr>
      </p:pic>
    </p:spTree>
    <p:extLst>
      <p:ext uri="{BB962C8B-B14F-4D97-AF65-F5344CB8AC3E}">
        <p14:creationId xmlns:p14="http://schemas.microsoft.com/office/powerpoint/2010/main" val="21855065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Kurulması-32</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52</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683568" y="1772816"/>
            <a:ext cx="7416824" cy="646331"/>
          </a:xfrm>
          <a:prstGeom prst="rect">
            <a:avLst/>
          </a:prstGeom>
          <a:noFill/>
        </p:spPr>
        <p:txBody>
          <a:bodyPr wrap="square" rtlCol="0">
            <a:spAutoFit/>
          </a:bodyPr>
          <a:lstStyle/>
          <a:p>
            <a:r>
              <a:rPr lang="tr-TR"/>
              <a:t>Açılan ekrandan Dizin Yolu bölümünden Diğer seçeneğini seçiyoruz. </a:t>
            </a:r>
            <a:r>
              <a:rPr lang="tr-TR" smtClean="0"/>
              <a:t>Burada host işletim </a:t>
            </a:r>
            <a:r>
              <a:rPr lang="tr-TR"/>
              <a:t>sistemimizde hangi dizin adresini paylaşacağımızı </a:t>
            </a:r>
            <a:r>
              <a:rPr lang="tr-TR" smtClean="0"/>
              <a:t>belirtiyoruz.</a:t>
            </a:r>
            <a:endParaRPr lang="tr-TR"/>
          </a:p>
        </p:txBody>
      </p:sp>
      <p:pic>
        <p:nvPicPr>
          <p:cNvPr id="10" name="4 Resim" descr="15.png"/>
          <p:cNvPicPr>
            <a:picLocks noChangeAspect="1"/>
          </p:cNvPicPr>
          <p:nvPr/>
        </p:nvPicPr>
        <p:blipFill rotWithShape="1">
          <a:blip r:embed="rId7"/>
          <a:srcRect l="20625" t="10376" r="20625" b="11253"/>
          <a:stretch/>
        </p:blipFill>
        <p:spPr>
          <a:xfrm>
            <a:off x="2123728" y="2434158"/>
            <a:ext cx="5372100" cy="4029075"/>
          </a:xfrm>
          <a:prstGeom prst="rect">
            <a:avLst/>
          </a:prstGeom>
        </p:spPr>
      </p:pic>
    </p:spTree>
    <p:extLst>
      <p:ext uri="{BB962C8B-B14F-4D97-AF65-F5344CB8AC3E}">
        <p14:creationId xmlns:p14="http://schemas.microsoft.com/office/powerpoint/2010/main" val="24852716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Kurulması-33</a:t>
            </a:r>
            <a:endParaRPr lang="tr-TR" sz="3200" b="1" dirty="0">
              <a:solidFill>
                <a:srgbClr val="FF0000"/>
              </a:solidFill>
            </a:endParaRPr>
          </a:p>
        </p:txBody>
      </p:sp>
      <p:sp>
        <p:nvSpPr>
          <p:cNvPr id="5" name="Yuvarlatılmış Dikdörtgen 4"/>
          <p:cNvSpPr/>
          <p:nvPr>
            <p:custDataLst>
              <p:tags r:id="rId2"/>
            </p:custDataLst>
          </p:nvPr>
        </p:nvSpPr>
        <p:spPr>
          <a:xfrm>
            <a:off x="467544" y="1431057"/>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53</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861678" y="1546324"/>
            <a:ext cx="7420644" cy="923330"/>
          </a:xfrm>
          <a:prstGeom prst="rect">
            <a:avLst/>
          </a:prstGeom>
          <a:noFill/>
        </p:spPr>
        <p:txBody>
          <a:bodyPr wrap="square" rtlCol="0">
            <a:spAutoFit/>
          </a:bodyPr>
          <a:lstStyle/>
          <a:p>
            <a:r>
              <a:rPr lang="tr-TR"/>
              <a:t>Burada </a:t>
            </a:r>
            <a:r>
              <a:rPr lang="tr-TR" smtClean="0"/>
              <a:t>Auto-mount </a:t>
            </a:r>
            <a:r>
              <a:rPr lang="tr-TR"/>
              <a:t>ve Kalıcı Yap özelliklerini seçiyoruz. Eğer Salt-okunur özelliğini de seçerseniz sadece </a:t>
            </a:r>
            <a:r>
              <a:rPr lang="tr-TR" smtClean="0"/>
              <a:t>veriyi okursunuz, silme </a:t>
            </a:r>
            <a:r>
              <a:rPr lang="tr-TR"/>
              <a:t>ya da değiştirme gibi bir etkide bulunamazsınız</a:t>
            </a:r>
            <a:r>
              <a:rPr lang="tr-TR" smtClean="0"/>
              <a:t>.</a:t>
            </a:r>
            <a:endParaRPr lang="tr-TR"/>
          </a:p>
        </p:txBody>
      </p:sp>
      <p:pic>
        <p:nvPicPr>
          <p:cNvPr id="10" name="4 Resim" descr="17.png"/>
          <p:cNvPicPr>
            <a:picLocks noChangeAspect="1"/>
          </p:cNvPicPr>
          <p:nvPr/>
        </p:nvPicPr>
        <p:blipFill rotWithShape="1">
          <a:blip r:embed="rId7"/>
          <a:srcRect l="20625" t="10376" r="20625" b="11623"/>
          <a:stretch/>
        </p:blipFill>
        <p:spPr>
          <a:xfrm>
            <a:off x="2531318" y="2439913"/>
            <a:ext cx="5372100" cy="4010025"/>
          </a:xfrm>
          <a:prstGeom prst="rect">
            <a:avLst/>
          </a:prstGeom>
        </p:spPr>
      </p:pic>
    </p:spTree>
    <p:extLst>
      <p:ext uri="{BB962C8B-B14F-4D97-AF65-F5344CB8AC3E}">
        <p14:creationId xmlns:p14="http://schemas.microsoft.com/office/powerpoint/2010/main" val="21304157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Kurulması-34</a:t>
            </a:r>
            <a:endParaRPr lang="tr-TR" sz="3200" b="1" dirty="0">
              <a:solidFill>
                <a:srgbClr val="FF0000"/>
              </a:solidFill>
            </a:endParaRPr>
          </a:p>
        </p:txBody>
      </p:sp>
      <p:sp>
        <p:nvSpPr>
          <p:cNvPr id="5" name="Yuvarlatılmış Dikdörtgen 4"/>
          <p:cNvSpPr/>
          <p:nvPr>
            <p:custDataLst>
              <p:tags r:id="rId2"/>
            </p:custDataLst>
          </p:nvPr>
        </p:nvSpPr>
        <p:spPr>
          <a:xfrm>
            <a:off x="453777" y="1517526"/>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54</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467544" y="1628800"/>
            <a:ext cx="7564660" cy="646331"/>
          </a:xfrm>
          <a:prstGeom prst="rect">
            <a:avLst/>
          </a:prstGeom>
          <a:noFill/>
        </p:spPr>
        <p:txBody>
          <a:bodyPr wrap="square" rtlCol="0">
            <a:spAutoFit/>
          </a:bodyPr>
          <a:lstStyle/>
          <a:p>
            <a:r>
              <a:rPr lang="tr-TR"/>
              <a:t>Paylaştığımız dizinin </a:t>
            </a:r>
            <a:r>
              <a:rPr lang="tr-TR" smtClean="0"/>
              <a:t>gözükebilmesi </a:t>
            </a:r>
            <a:r>
              <a:rPr lang="tr-TR"/>
              <a:t>için Network’e sağ tıklayıp Map Network Drive… seçeneğini seçiyoruz</a:t>
            </a:r>
            <a:r>
              <a:rPr lang="tr-TR" smtClean="0"/>
              <a:t>.</a:t>
            </a:r>
            <a:endParaRPr lang="tr-TR"/>
          </a:p>
        </p:txBody>
      </p:sp>
      <p:pic>
        <p:nvPicPr>
          <p:cNvPr id="10" name="4 Resim" descr="19.png"/>
          <p:cNvPicPr>
            <a:picLocks noChangeAspect="1"/>
          </p:cNvPicPr>
          <p:nvPr/>
        </p:nvPicPr>
        <p:blipFill rotWithShape="1">
          <a:blip r:embed="rId7"/>
          <a:srcRect l="20625" t="10561" r="20625" b="11438"/>
          <a:stretch/>
        </p:blipFill>
        <p:spPr>
          <a:xfrm>
            <a:off x="2195736" y="2276872"/>
            <a:ext cx="5372100" cy="4010026"/>
          </a:xfrm>
          <a:prstGeom prst="rect">
            <a:avLst/>
          </a:prstGeom>
        </p:spPr>
      </p:pic>
    </p:spTree>
    <p:extLst>
      <p:ext uri="{BB962C8B-B14F-4D97-AF65-F5344CB8AC3E}">
        <p14:creationId xmlns:p14="http://schemas.microsoft.com/office/powerpoint/2010/main" val="4437662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Kurulması-35</a:t>
            </a:r>
            <a:endParaRPr lang="tr-TR" sz="3200" b="1" dirty="0">
              <a:solidFill>
                <a:srgbClr val="FF0000"/>
              </a:solidFill>
            </a:endParaRPr>
          </a:p>
        </p:txBody>
      </p:sp>
      <p:sp>
        <p:nvSpPr>
          <p:cNvPr id="5" name="Yuvarlatılmış Dikdörtgen 4"/>
          <p:cNvSpPr/>
          <p:nvPr>
            <p:custDataLst>
              <p:tags r:id="rId2"/>
            </p:custDataLst>
          </p:nvPr>
        </p:nvSpPr>
        <p:spPr>
          <a:xfrm>
            <a:off x="467544" y="1437506"/>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55</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755576" y="1541983"/>
            <a:ext cx="6552728" cy="646331"/>
          </a:xfrm>
          <a:prstGeom prst="rect">
            <a:avLst/>
          </a:prstGeom>
          <a:noFill/>
        </p:spPr>
        <p:txBody>
          <a:bodyPr wrap="square" rtlCol="0">
            <a:spAutoFit/>
          </a:bodyPr>
          <a:lstStyle/>
          <a:p>
            <a:r>
              <a:rPr lang="tr-TR"/>
              <a:t>Açılan pencereden Browse (Gözat) butonuna basıp </a:t>
            </a:r>
            <a:r>
              <a:rPr lang="tr-TR" smtClean="0"/>
              <a:t>paylaştığımız </a:t>
            </a:r>
            <a:r>
              <a:rPr lang="tr-TR"/>
              <a:t>dizin adresini seçip OK’a tıklıyoruz. </a:t>
            </a:r>
          </a:p>
        </p:txBody>
      </p:sp>
      <p:pic>
        <p:nvPicPr>
          <p:cNvPr id="10" name="4 Resim" descr="20.png"/>
          <p:cNvPicPr>
            <a:picLocks noChangeAspect="1"/>
          </p:cNvPicPr>
          <p:nvPr/>
        </p:nvPicPr>
        <p:blipFill rotWithShape="1">
          <a:blip r:embed="rId7"/>
          <a:srcRect l="20729" t="17677" r="20416" b="11623"/>
          <a:stretch/>
        </p:blipFill>
        <p:spPr>
          <a:xfrm>
            <a:off x="2771800" y="2348880"/>
            <a:ext cx="5381625" cy="4032448"/>
          </a:xfrm>
          <a:prstGeom prst="rect">
            <a:avLst/>
          </a:prstGeom>
        </p:spPr>
      </p:pic>
    </p:spTree>
    <p:extLst>
      <p:ext uri="{BB962C8B-B14F-4D97-AF65-F5344CB8AC3E}">
        <p14:creationId xmlns:p14="http://schemas.microsoft.com/office/powerpoint/2010/main" val="35780714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a:t>
            </a:r>
            <a:r>
              <a:rPr lang="tr-TR" sz="3200" b="1" smtClean="0">
                <a:solidFill>
                  <a:srgbClr val="FF0000"/>
                </a:solidFill>
              </a:rPr>
              <a:t>Kurulması-36</a:t>
            </a:r>
            <a:endParaRPr lang="tr-TR" sz="3200" b="1" dirty="0">
              <a:solidFill>
                <a:srgbClr val="FF0000"/>
              </a:solidFill>
            </a:endParaRPr>
          </a:p>
        </p:txBody>
      </p:sp>
      <p:sp>
        <p:nvSpPr>
          <p:cNvPr id="5" name="Yuvarlatılmış Dikdörtgen 4"/>
          <p:cNvSpPr/>
          <p:nvPr>
            <p:custDataLst>
              <p:tags r:id="rId2"/>
            </p:custDataLst>
          </p:nvPr>
        </p:nvSpPr>
        <p:spPr>
          <a:xfrm>
            <a:off x="467544" y="1511449"/>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56</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869132" y="1644938"/>
            <a:ext cx="7492652" cy="923330"/>
          </a:xfrm>
          <a:prstGeom prst="rect">
            <a:avLst/>
          </a:prstGeom>
          <a:noFill/>
        </p:spPr>
        <p:txBody>
          <a:bodyPr wrap="square" rtlCol="0">
            <a:spAutoFit/>
          </a:bodyPr>
          <a:lstStyle/>
          <a:p>
            <a:r>
              <a:rPr lang="tr-TR"/>
              <a:t>Computer’a girdiğiniz zaman paylaştığınız dizin adresi Network Location grubu altında gözükecektir.</a:t>
            </a:r>
          </a:p>
          <a:p>
            <a:endParaRPr lang="tr-TR"/>
          </a:p>
        </p:txBody>
      </p:sp>
      <p:pic>
        <p:nvPicPr>
          <p:cNvPr id="10" name="4 Resim" descr="21.png"/>
          <p:cNvPicPr>
            <a:picLocks noChangeAspect="1"/>
          </p:cNvPicPr>
          <p:nvPr/>
        </p:nvPicPr>
        <p:blipFill rotWithShape="1">
          <a:blip r:embed="rId7"/>
          <a:srcRect l="20208" t="9635" r="19792" b="11438"/>
          <a:stretch/>
        </p:blipFill>
        <p:spPr>
          <a:xfrm>
            <a:off x="2987824" y="2234481"/>
            <a:ext cx="5486400" cy="4057650"/>
          </a:xfrm>
          <a:prstGeom prst="rect">
            <a:avLst/>
          </a:prstGeom>
        </p:spPr>
      </p:pic>
    </p:spTree>
    <p:extLst>
      <p:ext uri="{BB962C8B-B14F-4D97-AF65-F5344CB8AC3E}">
        <p14:creationId xmlns:p14="http://schemas.microsoft.com/office/powerpoint/2010/main" val="1613883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dirty="0" smtClean="0">
                <a:solidFill>
                  <a:srgbClr val="FF0000"/>
                </a:solidFill>
              </a:rPr>
              <a:t>Ünite içeriği</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457200" indent="-457200">
              <a:lnSpc>
                <a:spcPct val="150000"/>
              </a:lnSpc>
              <a:buFont typeface="+mj-lt"/>
              <a:buAutoNum type="arabicPeriod"/>
            </a:pP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6</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69479" y="1881405"/>
            <a:ext cx="6984776" cy="4247317"/>
          </a:xfrm>
          <a:prstGeom prst="rect">
            <a:avLst/>
          </a:prstGeom>
          <a:noFill/>
        </p:spPr>
        <p:txBody>
          <a:bodyPr wrap="square" rtlCol="0">
            <a:spAutoFit/>
          </a:bodyPr>
          <a:lstStyle/>
          <a:p>
            <a:r>
              <a:rPr lang="tr-TR" dirty="0"/>
              <a:t>Bu </a:t>
            </a:r>
            <a:r>
              <a:rPr lang="tr-TR" dirty="0" smtClean="0"/>
              <a:t>ünite içinde  sırası ile;</a:t>
            </a:r>
          </a:p>
          <a:p>
            <a:endParaRPr lang="tr-TR" dirty="0" smtClean="0"/>
          </a:p>
          <a:p>
            <a:r>
              <a:rPr lang="tr-TR" dirty="0" smtClean="0"/>
              <a:t>1.Windows server2008 işletim sisteminin genel özellikleri,</a:t>
            </a:r>
          </a:p>
          <a:p>
            <a:endParaRPr lang="tr-TR" dirty="0" smtClean="0"/>
          </a:p>
          <a:p>
            <a:r>
              <a:rPr lang="tr-TR" dirty="0" smtClean="0"/>
              <a:t>2.Windows server 2008 işletim sisteminin farklı versiyonlarının temel özelliklerini,</a:t>
            </a:r>
          </a:p>
          <a:p>
            <a:endParaRPr lang="tr-TR" dirty="0" smtClean="0"/>
          </a:p>
          <a:p>
            <a:r>
              <a:rPr lang="tr-TR" dirty="0" smtClean="0"/>
              <a:t>3.windows server 2008 Enterprise İşletim sisteminin kurulması,</a:t>
            </a:r>
          </a:p>
          <a:p>
            <a:endParaRPr lang="tr-TR" dirty="0" smtClean="0"/>
          </a:p>
          <a:p>
            <a:r>
              <a:rPr lang="tr-TR" dirty="0" smtClean="0"/>
              <a:t>4.Ana (</a:t>
            </a:r>
            <a:r>
              <a:rPr lang="tr-TR" dirty="0" err="1" smtClean="0"/>
              <a:t>host</a:t>
            </a:r>
            <a:r>
              <a:rPr lang="tr-TR" dirty="0" smtClean="0"/>
              <a:t>)ve misafir(</a:t>
            </a:r>
            <a:r>
              <a:rPr lang="tr-TR" dirty="0" err="1" smtClean="0"/>
              <a:t>guest</a:t>
            </a:r>
            <a:r>
              <a:rPr lang="tr-TR" dirty="0" smtClean="0"/>
              <a:t>) işletim sistemleri arasında dosya paylaşımı,</a:t>
            </a:r>
          </a:p>
          <a:p>
            <a:endParaRPr lang="tr-TR" dirty="0"/>
          </a:p>
          <a:p>
            <a:r>
              <a:rPr lang="tr-TR" dirty="0" smtClean="0"/>
              <a:t>işlenecektir.</a:t>
            </a:r>
          </a:p>
          <a:p>
            <a:endParaRPr lang="tr-TR" dirty="0"/>
          </a:p>
          <a:p>
            <a:endParaRPr lang="tr-TR" dirty="0" smtClean="0"/>
          </a:p>
          <a:p>
            <a:r>
              <a:rPr lang="tr-TR" dirty="0" smtClean="0"/>
              <a:t> </a:t>
            </a:r>
            <a:endParaRPr lang="tr-TR" dirty="0"/>
          </a:p>
        </p:txBody>
      </p:sp>
    </p:spTree>
    <p:extLst>
      <p:ext uri="{BB962C8B-B14F-4D97-AF65-F5344CB8AC3E}">
        <p14:creationId xmlns:p14="http://schemas.microsoft.com/office/powerpoint/2010/main" val="391416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a:t>
            </a:r>
            <a:r>
              <a:rPr lang="tr-TR" sz="3200" b="1" smtClean="0">
                <a:solidFill>
                  <a:srgbClr val="FF0000"/>
                </a:solidFill>
              </a:rPr>
              <a:t>2008 Temel Özellikleri-1</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457200" indent="-457200">
              <a:lnSpc>
                <a:spcPct val="150000"/>
              </a:lnSpc>
              <a:buFont typeface="+mj-lt"/>
              <a:buAutoNum type="arabicPeriod"/>
            </a:pP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7</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2" name="Metin kutusu 1"/>
          <p:cNvSpPr txBox="1"/>
          <p:nvPr/>
        </p:nvSpPr>
        <p:spPr>
          <a:xfrm>
            <a:off x="1043608" y="1772816"/>
            <a:ext cx="5904656" cy="369332"/>
          </a:xfrm>
          <a:prstGeom prst="rect">
            <a:avLst/>
          </a:prstGeom>
          <a:noFill/>
        </p:spPr>
        <p:txBody>
          <a:bodyPr wrap="square" rtlCol="0">
            <a:spAutoFit/>
          </a:bodyPr>
          <a:lstStyle/>
          <a:p>
            <a:r>
              <a:rPr lang="tr-TR" dirty="0" smtClean="0"/>
              <a:t> </a:t>
            </a:r>
            <a:endParaRPr lang="tr-TR" dirty="0"/>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1043608" y="2204864"/>
            <a:ext cx="6480720" cy="2862322"/>
          </a:xfrm>
          <a:prstGeom prst="rect">
            <a:avLst/>
          </a:prstGeom>
          <a:noFill/>
        </p:spPr>
        <p:txBody>
          <a:bodyPr wrap="square" rtlCol="0">
            <a:spAutoFit/>
          </a:bodyPr>
          <a:lstStyle/>
          <a:p>
            <a:r>
              <a:rPr lang="tr-TR" smtClean="0"/>
              <a:t>Windows sunucu ailesi Windows NT (new technology) ile başlayarak windows 2000 ve  2003 ile günümüze kadar gelmiştir.</a:t>
            </a:r>
          </a:p>
          <a:p>
            <a:endParaRPr lang="tr-TR" b="1" smtClean="0"/>
          </a:p>
          <a:p>
            <a:r>
              <a:rPr lang="tr-TR" b="1" smtClean="0"/>
              <a:t>Windows </a:t>
            </a:r>
            <a:r>
              <a:rPr lang="tr-TR" b="1"/>
              <a:t>Server 2008</a:t>
            </a:r>
            <a:r>
              <a:rPr lang="tr-TR"/>
              <a:t>, sunucu tabanlı Microsoft Windows işletim sistemlerinin bir </a:t>
            </a:r>
            <a:r>
              <a:rPr lang="tr-TR" smtClean="0"/>
              <a:t>sürümüdür ve </a:t>
            </a:r>
            <a:r>
              <a:rPr lang="tr-TR"/>
              <a:t>2008 tarihinde </a:t>
            </a:r>
            <a:r>
              <a:rPr lang="tr-TR" smtClean="0"/>
              <a:t>yayımlanmıştır. </a:t>
            </a:r>
            <a:r>
              <a:rPr lang="tr-TR"/>
              <a:t>Windows Server 2008 R2 adlı ikinci bir </a:t>
            </a:r>
            <a:r>
              <a:rPr lang="tr-TR" smtClean="0"/>
              <a:t>sürümü Temmuz </a:t>
            </a:r>
            <a:r>
              <a:rPr lang="tr-TR"/>
              <a:t>2009 tarihinde yayınlanmıştır</a:t>
            </a:r>
            <a:r>
              <a:rPr lang="tr-TR" smtClean="0"/>
              <a:t>.</a:t>
            </a:r>
          </a:p>
          <a:p>
            <a:endParaRPr lang="tr-TR"/>
          </a:p>
          <a:p>
            <a:r>
              <a:rPr lang="tr-TR" smtClean="0"/>
              <a:t> </a:t>
            </a:r>
            <a:r>
              <a:rPr lang="tr-TR"/>
              <a:t>Windows Server 2008, Windows Vista ve Windows 7 gibi, Windows NT 6.x üzerine kuruludur.</a:t>
            </a:r>
          </a:p>
        </p:txBody>
      </p:sp>
    </p:spTree>
    <p:extLst>
      <p:ext uri="{BB962C8B-B14F-4D97-AF65-F5344CB8AC3E}">
        <p14:creationId xmlns:p14="http://schemas.microsoft.com/office/powerpoint/2010/main" val="1729114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Temel </a:t>
            </a:r>
            <a:r>
              <a:rPr lang="tr-TR" sz="3200" b="1" smtClean="0">
                <a:solidFill>
                  <a:srgbClr val="FF0000"/>
                </a:solidFill>
              </a:rPr>
              <a:t>Özellikleri-2</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marL="457200" indent="-457200">
              <a:lnSpc>
                <a:spcPct val="150000"/>
              </a:lnSpc>
              <a:buFont typeface="+mj-lt"/>
              <a:buAutoNum type="arabicPeriod"/>
            </a:pP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8</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9" name="Metin kutusu 8"/>
          <p:cNvSpPr txBox="1"/>
          <p:nvPr/>
        </p:nvSpPr>
        <p:spPr>
          <a:xfrm>
            <a:off x="895772" y="2134012"/>
            <a:ext cx="6984776" cy="923330"/>
          </a:xfrm>
          <a:prstGeom prst="rect">
            <a:avLst/>
          </a:prstGeom>
          <a:noFill/>
        </p:spPr>
        <p:txBody>
          <a:bodyPr wrap="square" rtlCol="0">
            <a:spAutoFit/>
          </a:bodyPr>
          <a:lstStyle/>
          <a:p>
            <a:endParaRPr lang="tr-TR"/>
          </a:p>
          <a:p>
            <a:endParaRPr lang="tr-TR" smtClean="0"/>
          </a:p>
          <a:p>
            <a:r>
              <a:rPr lang="tr-TR" smtClean="0"/>
              <a:t> </a:t>
            </a:r>
            <a:endParaRPr lang="tr-TR"/>
          </a:p>
        </p:txBody>
      </p:sp>
      <p:sp>
        <p:nvSpPr>
          <p:cNvPr id="3" name="Metin kutusu 2"/>
          <p:cNvSpPr txBox="1"/>
          <p:nvPr/>
        </p:nvSpPr>
        <p:spPr>
          <a:xfrm>
            <a:off x="827584" y="1764680"/>
            <a:ext cx="6624736" cy="2585323"/>
          </a:xfrm>
          <a:prstGeom prst="rect">
            <a:avLst/>
          </a:prstGeom>
          <a:noFill/>
        </p:spPr>
        <p:txBody>
          <a:bodyPr wrap="square" rtlCol="0">
            <a:spAutoFit/>
          </a:bodyPr>
          <a:lstStyle/>
          <a:p>
            <a:r>
              <a:rPr lang="tr-TR" smtClean="0"/>
              <a:t>Windows 2008 server işletim sisteminin,farklı ihtiyaçları karşılamak  için  farklı versiyonları vardır;</a:t>
            </a:r>
          </a:p>
          <a:p>
            <a:pPr marL="285750" indent="-285750">
              <a:buFont typeface="Wingdings" pitchFamily="2" charset="2"/>
              <a:buChar char="Ø"/>
            </a:pPr>
            <a:r>
              <a:rPr lang="tr-TR" smtClean="0"/>
              <a:t>WEB server</a:t>
            </a:r>
          </a:p>
          <a:p>
            <a:pPr marL="285750" indent="-285750">
              <a:buFont typeface="Wingdings" pitchFamily="2" charset="2"/>
              <a:buChar char="Ø"/>
            </a:pPr>
            <a:r>
              <a:rPr lang="tr-TR" smtClean="0"/>
              <a:t>Standart</a:t>
            </a:r>
          </a:p>
          <a:p>
            <a:pPr marL="285750" indent="-285750">
              <a:buFont typeface="Wingdings" pitchFamily="2" charset="2"/>
              <a:buChar char="Ø"/>
            </a:pPr>
            <a:r>
              <a:rPr lang="tr-TR" smtClean="0"/>
              <a:t>Enterprise</a:t>
            </a:r>
          </a:p>
          <a:p>
            <a:pPr marL="285750" indent="-285750">
              <a:buFont typeface="Wingdings" pitchFamily="2" charset="2"/>
              <a:buChar char="Ø"/>
            </a:pPr>
            <a:r>
              <a:rPr lang="tr-TR" smtClean="0"/>
              <a:t>DataCenter</a:t>
            </a:r>
          </a:p>
          <a:p>
            <a:pPr marL="285750" indent="-285750">
              <a:buFont typeface="Wingdings" pitchFamily="2" charset="2"/>
              <a:buChar char="Ø"/>
            </a:pPr>
            <a:r>
              <a:rPr lang="tr-TR" smtClean="0"/>
              <a:t>Itanium </a:t>
            </a:r>
          </a:p>
          <a:p>
            <a:r>
              <a:rPr lang="tr-TR" smtClean="0"/>
              <a:t>Ayrıca her versiyonun ServerCore sürümü mevcuttur.</a:t>
            </a:r>
          </a:p>
          <a:p>
            <a:r>
              <a:rPr lang="tr-TR" smtClean="0"/>
              <a:t>Her bir sürüm farklı CPU ve Hafıza büyüklüklerini desteklemektedir.</a:t>
            </a:r>
            <a:endParaRPr lang="tr-TR"/>
          </a:p>
        </p:txBody>
      </p:sp>
      <p:graphicFrame>
        <p:nvGraphicFramePr>
          <p:cNvPr id="10" name="Tablo 9"/>
          <p:cNvGraphicFramePr>
            <a:graphicFrameLocks noGrp="1"/>
          </p:cNvGraphicFramePr>
          <p:nvPr>
            <p:extLst>
              <p:ext uri="{D42A27DB-BD31-4B8C-83A1-F6EECF244321}">
                <p14:modId xmlns:p14="http://schemas.microsoft.com/office/powerpoint/2010/main" val="1845077834"/>
              </p:ext>
            </p:extLst>
          </p:nvPr>
        </p:nvGraphicFramePr>
        <p:xfrm>
          <a:off x="683568" y="4354939"/>
          <a:ext cx="7557023" cy="1524000"/>
        </p:xfrm>
        <a:graphic>
          <a:graphicData uri="http://schemas.openxmlformats.org/drawingml/2006/table">
            <a:tbl>
              <a:tblPr firstRow="1" bandRow="1">
                <a:tableStyleId>{5C22544A-7EE6-4342-B048-85BDC9FD1C3A}</a:tableStyleId>
              </a:tblPr>
              <a:tblGrid>
                <a:gridCol w="1440161"/>
                <a:gridCol w="1078846"/>
                <a:gridCol w="1259504"/>
                <a:gridCol w="1259504"/>
                <a:gridCol w="1259504"/>
                <a:gridCol w="1259504"/>
              </a:tblGrid>
              <a:tr h="270878">
                <a:tc>
                  <a:txBody>
                    <a:bodyPr/>
                    <a:lstStyle/>
                    <a:p>
                      <a:r>
                        <a:rPr lang="tr-TR" smtClean="0"/>
                        <a:t>Özellik</a:t>
                      </a:r>
                      <a:endParaRPr lang="tr-TR"/>
                    </a:p>
                  </a:txBody>
                  <a:tcPr/>
                </a:tc>
                <a:tc>
                  <a:txBody>
                    <a:bodyPr/>
                    <a:lstStyle/>
                    <a:p>
                      <a:r>
                        <a:rPr lang="tr-TR" smtClean="0"/>
                        <a:t>WEB</a:t>
                      </a:r>
                      <a:endParaRPr lang="tr-TR"/>
                    </a:p>
                  </a:txBody>
                  <a:tcPr/>
                </a:tc>
                <a:tc>
                  <a:txBody>
                    <a:bodyPr/>
                    <a:lstStyle/>
                    <a:p>
                      <a:r>
                        <a:rPr lang="tr-TR" smtClean="0"/>
                        <a:t>Standart</a:t>
                      </a:r>
                      <a:endParaRPr lang="tr-TR"/>
                    </a:p>
                  </a:txBody>
                  <a:tcPr/>
                </a:tc>
                <a:tc>
                  <a:txBody>
                    <a:bodyPr/>
                    <a:lstStyle/>
                    <a:p>
                      <a:r>
                        <a:rPr lang="tr-TR" smtClean="0"/>
                        <a:t>Enterprise</a:t>
                      </a:r>
                      <a:endParaRPr lang="tr-TR"/>
                    </a:p>
                  </a:txBody>
                  <a:tcPr/>
                </a:tc>
                <a:tc>
                  <a:txBody>
                    <a:bodyPr/>
                    <a:lstStyle/>
                    <a:p>
                      <a:r>
                        <a:rPr lang="tr-TR" smtClean="0"/>
                        <a:t>Datacenter</a:t>
                      </a:r>
                      <a:endParaRPr lang="tr-TR"/>
                    </a:p>
                  </a:txBody>
                  <a:tcPr/>
                </a:tc>
                <a:tc>
                  <a:txBody>
                    <a:bodyPr/>
                    <a:lstStyle/>
                    <a:p>
                      <a:r>
                        <a:rPr lang="tr-TR" smtClean="0"/>
                        <a:t>İtannium</a:t>
                      </a:r>
                      <a:endParaRPr lang="tr-TR"/>
                    </a:p>
                  </a:txBody>
                  <a:tcPr/>
                </a:tc>
              </a:tr>
              <a:tr h="474037">
                <a:tc>
                  <a:txBody>
                    <a:bodyPr/>
                    <a:lstStyle/>
                    <a:p>
                      <a:r>
                        <a:rPr lang="tr-TR" sz="1600" smtClean="0"/>
                        <a:t>İşlemci</a:t>
                      </a:r>
                      <a:endParaRPr lang="tr-TR" sz="1600"/>
                    </a:p>
                  </a:txBody>
                  <a:tcPr/>
                </a:tc>
                <a:tc>
                  <a:txBody>
                    <a:bodyPr/>
                    <a:lstStyle/>
                    <a:p>
                      <a:r>
                        <a:rPr lang="tr-TR" sz="1600" smtClean="0"/>
                        <a:t>4</a:t>
                      </a:r>
                      <a:endParaRPr lang="tr-TR" sz="1600"/>
                    </a:p>
                  </a:txBody>
                  <a:tcPr/>
                </a:tc>
                <a:tc>
                  <a:txBody>
                    <a:bodyPr/>
                    <a:lstStyle/>
                    <a:p>
                      <a:r>
                        <a:rPr lang="tr-TR" sz="1600" smtClean="0"/>
                        <a:t>4</a:t>
                      </a:r>
                      <a:endParaRPr lang="tr-TR" sz="1600"/>
                    </a:p>
                  </a:txBody>
                  <a:tcPr/>
                </a:tc>
                <a:tc>
                  <a:txBody>
                    <a:bodyPr/>
                    <a:lstStyle/>
                    <a:p>
                      <a:r>
                        <a:rPr lang="tr-TR" sz="1600" smtClean="0"/>
                        <a:t>8</a:t>
                      </a:r>
                      <a:endParaRPr lang="tr-TR" sz="1600"/>
                    </a:p>
                  </a:txBody>
                  <a:tcPr/>
                </a:tc>
                <a:tc>
                  <a:txBody>
                    <a:bodyPr/>
                    <a:lstStyle/>
                    <a:p>
                      <a:r>
                        <a:rPr lang="tr-TR" sz="1600" smtClean="0"/>
                        <a:t>32(x86) 64(x64)</a:t>
                      </a:r>
                      <a:endParaRPr lang="tr-TR" sz="1600"/>
                    </a:p>
                  </a:txBody>
                  <a:tcPr/>
                </a:tc>
                <a:tc>
                  <a:txBody>
                    <a:bodyPr/>
                    <a:lstStyle/>
                    <a:p>
                      <a:r>
                        <a:rPr lang="tr-TR" sz="1600" smtClean="0"/>
                        <a:t>64</a:t>
                      </a:r>
                      <a:endParaRPr lang="tr-TR" sz="1600"/>
                    </a:p>
                  </a:txBody>
                  <a:tcPr/>
                </a:tc>
              </a:tr>
              <a:tr h="474037">
                <a:tc>
                  <a:txBody>
                    <a:bodyPr/>
                    <a:lstStyle/>
                    <a:p>
                      <a:r>
                        <a:rPr lang="tr-TR" sz="1600" smtClean="0"/>
                        <a:t>RAM (x86/x64)</a:t>
                      </a:r>
                      <a:endParaRPr lang="tr-TR" sz="1600"/>
                    </a:p>
                  </a:txBody>
                  <a:tcPr/>
                </a:tc>
                <a:tc>
                  <a:txBody>
                    <a:bodyPr/>
                    <a:lstStyle/>
                    <a:p>
                      <a:r>
                        <a:rPr lang="tr-TR" sz="1600" smtClean="0"/>
                        <a:t>4GB/32GB</a:t>
                      </a:r>
                      <a:endParaRPr lang="tr-TR" sz="16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smtClean="0"/>
                        <a:t>4GB/32GB</a:t>
                      </a:r>
                    </a:p>
                    <a:p>
                      <a:endParaRPr lang="tr-TR" sz="16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smtClean="0"/>
                        <a:t>64GB/2TB</a:t>
                      </a:r>
                    </a:p>
                    <a:p>
                      <a:endParaRPr lang="tr-TR" sz="16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smtClean="0"/>
                        <a:t>64GB/2TB</a:t>
                      </a:r>
                    </a:p>
                    <a:p>
                      <a:endParaRPr lang="tr-TR" sz="16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2TB</a:t>
                      </a:r>
                    </a:p>
                    <a:p>
                      <a:endParaRPr lang="tr-TR" sz="1600" dirty="0"/>
                    </a:p>
                  </a:txBody>
                  <a:tcPr/>
                </a:tc>
              </a:tr>
            </a:tbl>
          </a:graphicData>
        </a:graphic>
      </p:graphicFrame>
    </p:spTree>
    <p:extLst>
      <p:ext uri="{BB962C8B-B14F-4D97-AF65-F5344CB8AC3E}">
        <p14:creationId xmlns:p14="http://schemas.microsoft.com/office/powerpoint/2010/main" val="2423221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custDataLst>
              <p:tags r:id="rId1"/>
            </p:custDataLst>
          </p:nvPr>
        </p:nvSpPr>
        <p:spPr>
          <a:xfrm>
            <a:off x="467544" y="40466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3200" b="1">
                <a:solidFill>
                  <a:srgbClr val="FF0000"/>
                </a:solidFill>
              </a:rPr>
              <a:t>Windows Server 2008 Temel </a:t>
            </a:r>
            <a:r>
              <a:rPr lang="tr-TR" sz="3200" b="1" smtClean="0">
                <a:solidFill>
                  <a:srgbClr val="FF0000"/>
                </a:solidFill>
              </a:rPr>
              <a:t>Özellikleri-3</a:t>
            </a:r>
            <a:endParaRPr lang="tr-TR" sz="3200" b="1" dirty="0">
              <a:solidFill>
                <a:srgbClr val="FF0000"/>
              </a:solidFill>
            </a:endParaRPr>
          </a:p>
        </p:txBody>
      </p:sp>
      <p:sp>
        <p:nvSpPr>
          <p:cNvPr id="5" name="Yuvarlatılmış Dikdörtgen 4"/>
          <p:cNvSpPr/>
          <p:nvPr>
            <p:custDataLst>
              <p:tags r:id="rId2"/>
            </p:custDataLst>
          </p:nvPr>
        </p:nvSpPr>
        <p:spPr>
          <a:xfrm>
            <a:off x="467544" y="1484784"/>
            <a:ext cx="8208912" cy="5040560"/>
          </a:xfrm>
          <a:prstGeom prst="roundRect">
            <a:avLst>
              <a:gd name="adj" fmla="val 5123"/>
            </a:avLst>
          </a:prstGeom>
          <a:effectLst>
            <a:outerShdw blurRad="292100" dist="114300" dir="3840000" algn="ctr" rotWithShape="0">
              <a:srgbClr val="000000">
                <a:alpha val="81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r>
              <a:rPr lang="da-DK" sz="2000" smtClean="0"/>
              <a:t>.</a:t>
            </a:r>
            <a:endParaRPr lang="tr-TR" sz="2000" dirty="0"/>
          </a:p>
        </p:txBody>
      </p:sp>
      <p:sp>
        <p:nvSpPr>
          <p:cNvPr id="6" name="Slayt Numarası Yer Tutucusu 5"/>
          <p:cNvSpPr>
            <a:spLocks noGrp="1"/>
          </p:cNvSpPr>
          <p:nvPr>
            <p:ph type="sldNum" sz="quarter" idx="12"/>
            <p:custDataLst>
              <p:tags r:id="rId3"/>
            </p:custDataLst>
          </p:nvPr>
        </p:nvSpPr>
        <p:spPr>
          <a:xfrm>
            <a:off x="6902896" y="6592267"/>
            <a:ext cx="2133600" cy="365125"/>
          </a:xfrm>
        </p:spPr>
        <p:txBody>
          <a:bodyPr/>
          <a:lstStyle/>
          <a:p>
            <a:fld id="{219A703F-5BE9-489E-8C60-8A91ACC9E5BC}" type="slidenum">
              <a:rPr lang="tr-TR" smtClean="0">
                <a:solidFill>
                  <a:schemeClr val="tx1"/>
                </a:solidFill>
              </a:rPr>
              <a:t>9</a:t>
            </a:fld>
            <a:endParaRPr lang="tr-TR" dirty="0">
              <a:solidFill>
                <a:schemeClr val="tx1"/>
              </a:solidFill>
            </a:endParaRPr>
          </a:p>
        </p:txBody>
      </p:sp>
      <p:sp>
        <p:nvSpPr>
          <p:cNvPr id="7" name="Altbilgi Yer Tutucusu 1"/>
          <p:cNvSpPr>
            <a:spLocks noGrp="1"/>
          </p:cNvSpPr>
          <p:nvPr>
            <p:custDataLst>
              <p:tags r:id="rId4"/>
            </p:custDataLst>
          </p:nvPr>
        </p:nvSpPr>
        <p:spPr>
          <a:xfrm>
            <a:off x="1684040" y="6597352"/>
            <a:ext cx="540824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050" dirty="0" smtClean="0">
                <a:solidFill>
                  <a:schemeClr val="tx2">
                    <a:lumMod val="75000"/>
                  </a:schemeClr>
                </a:solidFill>
              </a:rPr>
              <a:t>© Marmara Üniversitesi Uzaktan Eğitim Uygulama ve Araştırma Merkezi</a:t>
            </a:r>
            <a:endParaRPr lang="tr-TR" sz="1050" dirty="0">
              <a:solidFill>
                <a:schemeClr val="tx2">
                  <a:lumMod val="75000"/>
                </a:schemeClr>
              </a:solidFill>
            </a:endParaRPr>
          </a:p>
        </p:txBody>
      </p:sp>
      <p:sp>
        <p:nvSpPr>
          <p:cNvPr id="9" name="Metin kutusu 8"/>
          <p:cNvSpPr txBox="1"/>
          <p:nvPr/>
        </p:nvSpPr>
        <p:spPr>
          <a:xfrm>
            <a:off x="1043608" y="2129572"/>
            <a:ext cx="6984776" cy="2031325"/>
          </a:xfrm>
          <a:prstGeom prst="rect">
            <a:avLst/>
          </a:prstGeom>
          <a:noFill/>
        </p:spPr>
        <p:txBody>
          <a:bodyPr wrap="square" rtlCol="0">
            <a:spAutoFit/>
          </a:bodyPr>
          <a:lstStyle/>
          <a:p>
            <a:r>
              <a:rPr lang="en-US" b="1"/>
              <a:t>Windows Server 2008 Standard </a:t>
            </a:r>
            <a:r>
              <a:rPr lang="en-US" b="1" smtClean="0"/>
              <a:t>Edition</a:t>
            </a:r>
            <a:endParaRPr lang="tr-TR" b="1" smtClean="0"/>
          </a:p>
          <a:p>
            <a:endParaRPr lang="en-US" b="1"/>
          </a:p>
          <a:p>
            <a:r>
              <a:rPr lang="tr-TR"/>
              <a:t>Windows Server 2008 Standard sürüm, bütün temel fonksiyonlar için yapılandırılmış bir </a:t>
            </a:r>
            <a:r>
              <a:rPr lang="tr-TR" smtClean="0"/>
              <a:t>sürüm olarak </a:t>
            </a:r>
            <a:r>
              <a:rPr lang="tr-TR"/>
              <a:t>karşımıza çıkıyor. </a:t>
            </a:r>
            <a:endParaRPr lang="tr-TR" smtClean="0"/>
          </a:p>
          <a:p>
            <a:endParaRPr lang="tr-TR" smtClean="0"/>
          </a:p>
          <a:p>
            <a:r>
              <a:rPr lang="tr-TR" smtClean="0"/>
              <a:t>En </a:t>
            </a:r>
            <a:r>
              <a:rPr lang="tr-TR"/>
              <a:t>çok kullanılan Windows servislerini ve rollerini destekliyor. </a:t>
            </a:r>
            <a:endParaRPr lang="tr-TR" smtClean="0"/>
          </a:p>
          <a:p>
            <a:r>
              <a:rPr lang="tr-TR" smtClean="0"/>
              <a:t>Standart </a:t>
            </a:r>
            <a:r>
              <a:rPr lang="da-DK" smtClean="0"/>
              <a:t>kurulumun </a:t>
            </a:r>
            <a:r>
              <a:rPr lang="da-DK"/>
              <a:t>yanı sıra Server_Core kurulumunu da destekliyor</a:t>
            </a:r>
            <a:endParaRPr lang="tr-TR"/>
          </a:p>
        </p:txBody>
      </p:sp>
    </p:spTree>
    <p:extLst>
      <p:ext uri="{BB962C8B-B14F-4D97-AF65-F5344CB8AC3E}">
        <p14:creationId xmlns:p14="http://schemas.microsoft.com/office/powerpoint/2010/main" val="25869194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13016PHOTO" val="/9j/4AAQSkZJRgABAQAAAQABAAD/2wBDAAMCAgMCAgMDAwMEAwMEBQgFBQQEBQoHBwYIDAoMDAsKCwsNDhIQDQ4RDgsLEBYQERMUFRUVDA8XGBYUGBIUFRT/2wBDAQMEBAUEBQkFBQkUDQsNFBQUFBQUFBQUFBQUFBQUFBQUFBQUFBQUFBQUFBQUFBQUFBQUFBQUFBQUFBQUFBQUFBT/wAARCAKAAc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H9L0OC8sBIzOrEkEA8VYXwzbheHf8xVjw/8A8g1f98/zrRApwhGUVdHy1LB0JU4S5VdoyP8AhGrf++/50f8ACNW/9+StgLkU7YPWq9nDsa/UqH8qMP8A4Rq3/vt+dL/wjUH/AD0b8x/hW3sWl2L6Uezh2GsDR/lRhf8ACM2//PaT9P8ACnHwzCB/rJPzH+FbexfSmsvzZFHs4di1gqP8qMkeF4cf6yT8x/hSf8IvD/z1k/Mf4VtryOlLgUuSPYr6lQ/lRh/8IvD/AM9ZPzH+FH/CLw/89ZPzH+FbtIQKPZw7B9SofyIw/wDhF4P+ekn5j/Cg+F4R/wAtJPzH+FbhWomORmnyR7EvB0UvhRkf8IzCMfvJPzH+FQz+HreNSfMcge4rTurtbaNnf7qgnNfN37SP7VWmfCbSnS21O0+27WDQxvukT5cjsRms5qEVqjJ4Si9FBGj8cf2gfCXwfsDJJfx3F2jFJYeGCEc4YgjB9s18FeJ/+Cp/j+01OVNI0DwvLaGQ+Sbm1n3lMnBOJ6+d/iR8TfEXxl1qSximuLyKW6aYW0Ue5pJCeGcnqcZ54HtXA654Yu/CQQamjR3Mb7R5rAhepJUdyCBXn8yk9DVZfQfxQR9j6L/wU4+L14Eu77w34OsdMDMHuJbW5QHHUKTccn2rK1H/AIKu/E+OTdb+HPCXkkkKZLS5LMPXi44r461vxHc3tnZ2UsjvbQDckETbY05yDt55wTzXOzX7yAM+/DD34HpWyi7G39n4d6qJ9yW3/BV34pygtJ4c8IYBX5RaXOcZ5z+//KtI/wDBVH4i+YB/YvhLDHg/Zbnp6H9/XwZbXUiQ8zuQSF2Z4IHSkF42wRhjtAyc+pocH0K/s/DvaCPui6/4Kx/EaNWWDQPCjyA9TaXGMf8Af+mQ/wDBVX4tzMQvh7wUuF3EvbXAP5faK+Go8oyrufy8cgcZNalhG7xtG/nodh2mMbt3PehaE/UMOvsI+4of+CoHxemyP+Ed8GR84+a2uef/ACYq4f8AgqF8SbZS9xonhMAYBVbW53E/Tz6+J7ScTAGa+dVw2T0x1HP41Ruba8MRMMk82GwjIpx+FYvVlf2fQf2UfdN3/wAFOfibDZb00Pwi8pOebe4C49MfaAc1iX//AAVU+Ktkdy+H/BjIvDgW1znPr/r6+JLm41KOJmPnnac/PEcg/Ws+SaeQHIZ2PO8cEcelbqKZP9nUb/Cj7dk/4K1fFJiPK8NeER/vWtyc/wDkxSRf8FafilHJmfwv4SeMcERWlyDn6mciviW3heSVYkMi+ZtBYZKgnmtIWElo2byORVI+VGydxH0pOyZs8voW+FH27L/wVj+IDxAxeGPDkcm0EmWCYrn8JqqD/grJ8Snn2r4Z8KtGOrC2uOvp/r6+IobM3MzMSyxE/MxODVyCKwtF2xzu8ufu+Zx/Kq0Mf7Pw7+wj7Y/4ewfEfqPCvhoIM5P2W44/8j1fsv8Agqp8Q55lB8NeGbgA5ZLeGYMB35M/WvifT4XlgBhnaTc53ozdBU+n2MjXLqmC7SY4bIA/yaOeMN0Ustofyo+4G/4KqeMIJWEvhfSFjdv3J8iUDHufN61cg/4KreITGvm+EtOYnndHv2/+jK+I76K+S3MEkAkhbC/vAflwe1MsIre4khUx/ZCxIy7ELjOO9KVSNtEvxGstw99Yn3M3/BV3Uohvl8H25gXksh59uslWLf8A4KyRyB/M8KBCvcMMZ/77r4Sm8OTPviAM4HBaAgjHpkdPrWC2j+SXbClQckbuuOtSpRlq1Yby3D30ifo3pn/BUiS/k8seE1MnbbjDfT5/avfPgb+2x4B+KGoLpOsyyeG9WmIFtFcrsSQdCCxJAPAxz3r8X7S8uNNKuS0Mm7KndyBz0/OvQfCvjRpzFHcSos25dl1yskZBBDB+3T0pX5Nehcsuw7jpFXP3ttNQ0e7uEWKaZomwVn2YiOefvdvxre/4R23fkSOF68MMfyr8mvhx+1/47+HxsfMuk8ReHjcSeYl8DJIYxwB5yjkfgMYr7s+An7VOkfE6zSC5v7NNVaTi2hDHavA25PfJ7100506nQ82eBhS3gmj3weGYCOJJD+I/wpD4ag/vyfmP8K1LWcOFPZuhq2VyM5rotHsbwwVCcb8iOf8A+Eag/vv+Y/wp/wDwjFv/AHpPzH+Fbm3PNOVeOlTyw7FrL6H8iMH/AIRaH+9J+Y/wpP8AhGIP70n5j/Ct8jPajbS5Ifyof9n4f+RGB/wjEP8Afk/Mf4UHwxb/AN+T8x/hW8AT1FGzijlj2QPL6P8AKjn/APhGYP78n5j/AAp//CMW/wDek/Mf4Vu7OcYpdmO/6UcseyBZdQf2UYH/AAjEA/jk/Mf4UHw1AP8AlpJ+Y/wrfK5pClLlXRIP7PofyowB4ahP/LWT8x/hQfDMK8+ZJntz/wDWrd2kH2oYfKe1HKnukQ8FRX2Dz+6hCysqklQSAT3oou/9c/8AvH+dFYWR+e14R9rL1Op8O/8AINH++1aI6Cs7w7/yDR/vtWiOldtP4T9CofwoeiJF6UtIvSlqjUVeaMCkoqS1oFKOtJS4ORSGh1FFFAwopCM1C8uxeeBQw2JHfg1n6hqMVjbSTSttjQZJ/pVDxD4kh0C1EsvzM7bVUfz+g9a888Raq15Zm/vLh7e080pFYplvO4yCR6ck1yVsTGnotyeVz1PLf2iP2kZ/DWmyW2j2rOHRlN4V3RxEYBJORzg/Qd6/JT4kePr/AOIHiVEtoXVd5jj5LkuTySe+cV7j+2j8bptW+IOt6ZaGa2t2PkvtYrGUGAwVe2ec1wXwM8aWfwU0e68d32hwa1e3GbXSobp0VYpFUN5xDAtwQBxXBz1J6yNmoxSsjfHh3S/2b/Athe6hILjxrrqI32cgg2EJUkllPO7OVFfNnjPxfceK9blvbkbYSVVIs52IowPxIAyaseNPGmqeO9ZudV1XUZby+upWeR5HZmycnHzZOBnA5rlpIyxRlUkP8oU+1dFOmlqy4XZG0ZafCOASTjnt6VJ9llKAhlK5ILE9KieJ0cFQf7ox6U+BWKEg46fM/Qd+lb2Nld6ojSII5CHf3z6etWkh+YIGEhzu9iKiJkhUbl3bgccdM1ZtZ3AAU5ckZ9xmkzN3uT2NmXnCqDIWzjPQVs2OmyIi4aMOFPO4gj5qyhPcTvkF4ly2Nx6D/INSpcXqNxOkfmqOpLZH9KxvruZtNmyyfZPPAi8uR8EyAnaT6dDWmfEWp/YYyh3KMYPkAKMe4rlrX7S5kglY5xkEyYA59PWr6Wk0ru8OotbckhQpBA9OPzo92LElInvvEF1JFM7Dls7lCkZ4rk7mVY7jeImUtzhj0rZvJL9blLee5LyZwGU5DfLwTmqBEpI87Eo6Bn6579KpSS1N4QluzuvhJaw6lq4trqHMLkIDnBXkd/0pfibpkWl6jNBG42rKwYOSGAyeA3SvQvgHognvnJiWefzlEa4+UN1HrVH41aaJr64lWMOjz7X3qQS2ece1cHtbVdztjRk6bueISyMxCIylcLgddx9Ki+x/cO4+pXB9anvLV4pG+ZQgkJG08ilha6gjaSOZ/KUAhX+Uk13pq12cKpyTICrRID5yFBgARtjv34rc0iVJJVjEhC/dO07cN19qz7K43RkSpvjYHb9c1tvoouEgMMgTA5dlyD+FZynG5ooPqb8U90gV3cNCo3RqwwW9utMvbxgVcMAhjYliM4JPSsqGzuLKSNLiQw7zkSKS4IH8q37HY1pEk0YaY7tjg8kD2rFyizVQTe5jedZzkFZXtpmbJDuRjnAIA5/Ol1DTruXfM6ieNMj90M9O5IqfUdLjvLczGR3dsqFkFc1PFqGmxfuZiYlbGInI6eoq4yi+oSSJodQGDEBjOBubnH0qo8CG6JWQMzLuXBz37UpklvI2YshZuA2OQakhkliTaCGCjGCSMDA5x9apuJMY32Ok8KeKL7SpJooZ2ML/ACNDKAUcYIOV4x+FemeH/GSrIutWE/8AZutQlHEIb93Iq4CleOGyOeDmvE4rmdpBI7Bk6qoXjA6jPvXVaFC07TvG+HAVhhyMZ+tSpRT0HKDvys/X/wDY7/apf42pLpGoWkFtqlnCjb4H+WYAYLKv8/evq+GcOAM596/Bn4VeOtV+Ffiu21PS7plv7c5Q7yqOGzuUkdc5xX7I/An4xWHxg8EWGtWcckE7QBp4JByjAlWGfqpr0aNT2i1PMqRdGWmzPWx0Wnr0qCCVmX5qnQ5B+taHVGSktB2TTSKWg9KCg4oqPpRuoFcfxQeelNz0pAcnigEAOKdSE4pNw9aAYvXrzUTkBSKlOaidcBie4oFLSLPP7tv3z/7x/nRTrj/Wv/vH+dFch+V4h/vZep1Ggcaev++1aI6Z9Kz/AA//AMgwf77fzrQH3a66fwH6DR/gw9ESfw09ulMXpS1ozdBRSjrS4FSVYaDzT6YOpp9AIKbu5p1Ry4UH25pj6CSSADJO2sHxL4nt9CjjWQ77qbKxQj7xPripPEPiG08P2El1eTKiopwh6u3YAV5xp2om/a78QarOzQxllTzRtjjUAthM8k4H/wBevPxOJUP3cPiZUFdOT2LNslxBetqF7ulMoJkhuCCxY/dAB4Ax26V8t/tdfHWHwz4U1cW2tCHW5YjawxQn97EGJ6Y+VSAOozXUfEj4yeJfGyy6Z4BihmdD5sup3+62tVXIw29jjHVc+vY18C/tO69bHV3tRqTanqgQpeXEuQhf5j+6QfKEx0I5PU15Si2y1zNcyWh4L4p1O51bUZ7h7h7ksxLTygsxPTJOetctdanLcMqyyvNFGMIrMTtJ6kZqbUL9Gl2bpCO/bPFZsc7T4RY85Pp2r0KcHbUd5PoPbDkBQYyTkFhkmosorhjI29RgA8YPrTpZDFhCoHPUdarrcLghlxjpxnPtXSkzSPNYsFj8mGbAIA4471SZv3gZskDll7DjFOadCxG5ghHSmffkXc2Y8jOOwqkmaxTSHCR4mUlmOfQ9K0bMM74WUwgnPc8/Ws/EckjMCDls4K9s09GCuCCO+Tg8EUpK6B9zprfSb2e189T9pUBhs83Ddc9KoyXE9m5823kQsv3GPRabba0ttCf3jmU8DnCim3mpRyxyKzGYhRh9vI+vtWUU77Ge5Zs7+yurWeKcsDwY5GOWQ/4Vct5mKtsYSnI3FjtGAQcVyytES3yMQeMDpWxo19b292VcEQsAG3ZyPpRUXYORLZl+7tZ8pOh32xkCgLJyM5roPBPgG68QXyp8hjaTgl92w544qloUEdzcSWy/MdxaP+INgZ5Privrf9nj4d2OrWVvc3Xl2qyOAZ8gRqVzuLHoO3WvMr4j2cbJHpYWip2uyv8ACr4T3/hu5Z1BsraeWNJn3Y25PDZ9cB/zHpWZ+0eqSR3smnYWzjnZcRRBliyeA0nQH619JfGL40fDHRNPt7G18R6dDMQpluLSAttbbt+UhdoxzyDXyB49+J3hu9tHi0nVm1AK+TFPgpKc8Ha2PqTXnUfaVZczR3VZUoJwufPWsWsltcyBhh2wQBJn8eKomXEKRBsOxDt3xj61t6/rtpqWoTStawiUtzsBx+GDXPTKn2okxxqGXCjnP5V9BTv1R4srXtFmhFYJLCSt4u/bgKQQQc49a2dPW70q5Tc4mU4+VuBXNWlxFEN8kG5wQCNpGMHiuit7u2aQLcK0kbDcqhTlc1M7J7FpaG3HLDvRm+e3ckMpboc5pX0/yGS4spNrsj4ZpOMe3+NUrN/slzv8uJrbqu1icVq6ddC0UwyRxSae+fMQHJUHuO9YuVlsOK1ItN1djLK07KGZQqrIfM3fQ1n6on2l53MGNjHaY2DDH1HP6Vf1Ozsrxd+noZMDcqrgbR+lc7m6t0miiYlQ3z5PIx14og7rYqaM6aBm3OR0BKKcjj/GqKuRJ87YixklmJ/OrV7Ik8ckhQpKccE4ABPYVCJrURIDCgKnLFgckYroWnQiKVy3aSxyKkRkQnnaN56Vf055bWYkjBB7PkYHb8axWa0juI9m0oepYYxxXT+HFt9QWWCUx5BUJtAA6etRJ26FNc2lzpNJvIpZHeYDY5ztB46cYr6j/Y6/aKPwa8cW76ncTv4ZvoTBdrGdyoWfPmgdsHGQPWvkpEl0cnzY5FQDALLleD2P/wBatXTdWEUiyWyEIx3CM8eW/rRGbi7hKCl7r3P388E+O9J8c6Ta6npF0t1aXCCVGX0IyK6lJBzivyD/AGW/2p9V+EPiLR9Pu9TeXwpLIIrtbgGQWoP8S+ijr+Nfqf4G8f6N470xL/RtRg1G1Y4EkLgjv+XQ16kZqoro8q06EuSR2INLUSSDHH6U7dnvQdPMmPIB7Um2lHSigY3ZznNLtFLRQAhXNG2looAaRio5hkVMRmophhaCZbM88uf9c/8AvH+dFFz/AK5/94/zoriZ+V4j+LL1Os8P/wDIKH++3860F6Vn+H/+QUP99v51oL0rup6QR+g4f+HH0RIOlFA6UVoahTh0pqjINOHAqWaRFpCcUtNbrSGMZuM9qzNX1aLSLSW7uHCwxKWYnoOK0HbAx19hXD+It3im4utMZAtgAA8wPPB6D3rkxNVwheO5UYX16HER27fFO7uNW1a7+x6HagIkSIQrhcMXLdwTxXlnx4+JUd3o8NrrVl9g04TiGzsJ5/LNyM7RLIDzsUDIAwa9P+M3xI8NfCfw3Gl9Ck91FbyTWelKVBlwQPnzyB34Havzc+PnxQ1bxVOdd8Rm3mvLyN1ht7UkiGJjlSd38QBx0FeOqfKnJv3n+B1pOSStoW/jr+1tHYaLc+GPD6W1xbrMPO1F8lbpox8uFAAC5JG3njHNfG3ibxTfa9qFzdXsrM8zGQsx+Yk+nt7dqtaxdxxXUkh82ZuBEGAI/wB7BrnhYNdXLs8jGNc4ZQB+FdkFGMROnJMqi3kuGXarNFHwWzRPKluPLtgTg5Z+546VPdubSOWKIlo2OWO3nqaybhkDAqzYHVMEYHvXVHUpQfUWZigQEZDY69qSRiJAzKCd3Iz3qoGJzz8uf/1VI0bbk+YY61qki+VDmZmIJXbj0PFRyyEvkcCjaSu4ljzikdVHJLD8B/jQOxIqFXUbiD6gVLHB+925yc4xUKxl+NzcDPPHHtVu2tEZ12yszHqOhH4027IGk0TR2fDN5bOig/MB3pRaw9nO/I6jk+1XrW7dI7mNGiCN80gfhvwrZsb+CaGXDgNt+7InGOAOawlNowMK3sIgTwY8Eg7v6Vr2OipIrnYfnx+8z938KWdBIpkjkCSo2Bsxzmi2vrqyd4TIgLkgHdhSQO5zwa55SnIqKVzZ8K272OpxyxHdISybXXHHA4A+nXrX134H06TVfCbi2jXYxW5SOTGyM7vnLA4Jxtzwa+dvA3iC0vBHPdW8bGN8SOp57DIr66+Huq6f4e+H0dzqKNdACdrOO2ba8ocAbCvfr+vSvHxc5dEevQUYvU+Yfi/q8fmxl7O51KTcVEkreWiKScYCgf1r591WdGuGIh8tUYgqD2Ne5fHXxrqEuoeVcLaW8jKD5Ecnmso/QCvBZ7ppbho3KqrDj5a9HCJuKk0cuIX7zQjaJWYIqBsHcCCMke9S+Y8dyQkWAQMEYGKWGXIDK7h923jOMAemau2l0ryk+aq8LnegwMHoK9Jt9jksQRSyJMpWTeSByy559z6VsQ6s9643O7bTgooznA7Y6Uh09DciQTxKq4GEbIPpwKs3NvdaSiOTvgZyAyISOR3rnlJS0saQvGJe024tlWSObcqnmJ1IK89QR/jWvaW4XyplKyA5Mcq9QM4PSsG2m8tfMXD712sG+7x0x6Vox3f2IRyRugIAypGAc8njNcpUU2y7FaIq/uoB54lLIUJO04GP5U3U2hmuHaQ/ZZAwLSLjazH6+vrWhZslzA6+cqSICHwoYMeq+1UNR1sQjyryKL5wG8xRty3uRyPrS53sbTRja7pELxSzvF90ffU/ezXKSK0c0iGPeucYz6//AFq7GefbGy4LQ5+6Oq++Kxrl2mjaWJ8kN8yvgduDW8ZMTjexjODHulCAQngLnk4rTsLsRFEK5LkZLdvr7VDNFPGgYmLYq8s3QE1DZ3eyNe654YNyze/qParequZSTg0z2+00e38Y2H+j7nvIYlAYcl1HUMPXjrXF2l4lnc7Sp8xDtMbjGeep9qd4C8TvpWqApcrGqKCQRtVvY/pXWeO9Ottaj/tGzJivNiySRsABJx1ArjlPldmdPL7Rcwmg6pC7boDGJJPnMWeCOjA/oa+sf2Mfj9/wrfU5dDktY3sLq6iZRIxBC/dyOOCOlfEui3sl48cRZftwOCp4ytdf4U8SXFo9pK6CO7t5Q+SdwyDuxnH4VtTqODUkc1WiqsXzbn76abqEd9CksMiyI6hgVOa0QxPTGK+W/wBkT4zv4z8HxxXDxzPG2G2sd8eUXAIyRjOea+n4XJAB6160Z+0XMeTB8j5WWweBRTBhTgDNPqjsGs+00nmUrCl2j0oFcQPmjJoIxRQFwzio5WytOao36Gglp8rPP7n/AFz/AO8f50UXP+uf/eP86K5D8sxH8WXqdX4f/wCQav1b+daKnAFZ3h3/AJBn4tWkhwK7YfCj7/D/AMKHoOXpS0A5FFWbgO9BNFFSykJn3FMc4HHNPzgVFK4UDJAz6027EnM+PNWNloFxElwbW5m2xpID9zJxmvLPHPxKt/hT4VhE4e81a6AjsY4xlpZnO1ST2GSOaq/Ej4hx2+uSRyow8iUNbLKm4E/3gvfHYfWvBvip8WrXwx4av/FeqxI2tGdodJt53DbYxlSyx/3s5bPrXzdSv7Sq5LpoejGn+7Xc4D9onxmPhzp1xbeIrqS/8R30RubmRn8xoBnbHCC2QOBuOB3r451RLnXrS+8T+ILubT7MMbe2tUHnEscsB22qMjnrXqml+Eta+KnjJNc8SyTGzluVQtfSEZAAJPQ46V4p8SfFFt4k1m4S0MvlSTSiGIMMY3EIcDjt160opTlzXOmV6cU2eeta3OvSSLAACj4Zix49x7U7Ubl7TT44oVEKLIVeQDl2/wAK1NXmOi28dtaSEyudki4GFGBn8yKy3IsrB3nRSAfkHGdx/vZGcY6V3KzSRytyZgXk0m45k2u43BhxWW80u5sybiwwSTVrULiGeXchfHYnv+lQooyeMrtwM967IqyNI3S1GRht2D8xpHXymPQn0pwRlUkkDoR60rAvzgsWJAJ70xkKtyOdpFKXbzCS2/PepIoXYKVUvk4GOua6Pw/4C1LXJUWK3DfNg7mwamU4w1bNIrmdkc7EkshKqTuyMVdTTrpQJZI2KdD9e1e6+H/g5FbRK01qu/g/MxOfautPwrspbcM1sUycfJux1ry55hCLsj0oYCU9Wz5TKuhbMq8HpnmpYp5njZSdwxlQxx37V7x4m+DlwQwtbFVQ5+YH34zXEW/wj1SO9mgktQzQxhyM/e57V0RxdKSvc5amEnB25Tz2O5kgY4Y5OQVJ469quyXvnxSKilXkA3AjIziux8UfDWe0CMlrJvlLEAA4HIrjBotx5sqrHtdPlIB6n0/GtYVKdTVM5pRcHZrU9J+F1m12yyL8rW43SxMg/eR7hkg925Fb+oeNdU8E+KJdLFwxtFkEsG58/Z1YAkrkHHArzPwzfTaJqlv5KTRTq48zEnG09QQfWvcvEnw5Xxx4Ti1vTlZ9Qs4WXyxJlpAoBbAHoM+tcVVJTv0OyiuaFupxPxCt7nWZVkgt4LW3EeSsY3swIzvLHnnIPXvXkE9hMhDM4b07cV9ofBfw1B490GOG+SOKSzkEE7TEoGZlBQYx97DH8q43x38K4tPj1CMaYga3nKodjMzDPXOP6VnQxLhLktc1nQUo858tMzBy6lhtOSo9aiB+ZmDYOOmTxWzrNibO9mQ7kmDgFD0+mKyZxLk843dVGQa9iMuZHnKLLdjcrEQihUGeWwf512Wmau5iTeyzIMR7VbOD2P1rzwO6goScMOxq5aXE1vLG0IZVBByCQSRz61M4c5STPSZNKIKXCASYbBizhjnjp65qK1tnu7YtzL5eS6uv+rwcEGuYtdfvfNjILInKrkn5snJ3c810+kxSahsls2/eyKwkTODJwQRz77fyrklT5Fqyk30RWW2uIDHKjiScAtsjbaxXIqa8votWsVxGiSQsQ0iAkS4q5CEumxJYjaiMHRQMxvnsfTvVO9sCMhlSJWOVdCVGSOQfesbJ6suUZWujHu4ZLFGfzA6y9AqZK/WqKahFNN5joyKpI3J06en61caWSx3FwzxtheOQT+NZOo6e4f7RCBLE+PkJwQfpXVGKaEmzVumD2iYfYrZMm8cHn07Vl3ke2ZXhMRWMfeDHDVFE8calZEwGUblB7+1WopI2PlKCNwIjdORu7ZHpVcthu2zNLQZis5hd9sqAYZTjjrj36DmvT9J1ZrS0S6jVZbSaMwiIsSQ3pnPB9K8jmMlhPC4Bf5c4XGR65rudAuZJtMdYyG8uISMWwCw5+UDsfX17VxVY3SkaU5dihqMCtereWkm3a25WBwykHkGt1H+3QfbDGUkUf6UVOcL6j68Vm2sttd3N1aPMSZySpC7eCPz60eH9QGmyQW90roJ28qVeo2nJyKzs7B1PpP8AZo+Kr/DzxZGkl5LZQ3BiTMLkCVgw2AjHQ5x9K/X7wf4og8T6Ja6jbyeYsq5baOh5z+tfgxp0V9od4IZbjLABrebOVZVPP0I7H3Ffon+xb+0PFqFymj65fPCl/AqW7TECHz1JzHx0Y8+x7124apaXK2efiaOnPE+/EOTnPapKoaXcCWBCsiyqRkMpyPzq/XpmVOScbjWNN3/5xTnUnpRg0DsIDmgdKXHtRg0EiEA0x+FOKfgjvSS/dNBcvhZ59c/65/8AeP8AOimXP+uf/eP86K5D8sxH8WXqdX4d/wCQZ+LVooMgfWs7w7/yDPxatFOg+tdsNkfeYf8AhQ9CQDAooHSirNw6UZ9jRSE0AIoyOTiuZ8d69beHvDtxfXMwihixnIzvyQNv6/pW/NMsauWYKqjJJ7Cvmf8AaN8f2+tLFpVpMqWlg/nXlz94I+dgTjoSGJH+7XDi60aUHfdm8I80lFHkXi7xN9nude8Taxc+XNZ2ojsoi2Ns+P4TzgDGN2MnFeafD3wQ/wAaorjxj4rWZPD+j75YoHmZYDBGCxGTyd7Hk1UvbJvjJ8QNO8JvdmHSftStPNg/LCmepHOcYFdl+018Y9A+Hfw5m+G3hqBZ440iiurlJAzAK3zIADnnHevmaV7anrNWaR8x/Ej4iX/iCKYWE0emx3JkeSO0RoVVBtACHjaMd8c5NeCW0q2zzzSxrCsYKRyFOnPbnv2rtdf1OTUbmaaSJEuLohWWIcBR0A/D+dc74jg+2MIWcNbRoGdlXkv/AAoPcd664SS0SKqwb1Zyen6a11NNd3amSLJLPuwrE9Bmub8QXxuriZkVDCHHG/OcDFdlq+pQ2WnRWtqr8gAq/Jrg7iNZrsrtK8gAdfrXo0e5xNq5RSJnOQNjH7uKkYeY4jViE4YZ9cVqNYm2ggLLiSQ/KpqsyC1woQksfXtXTzj5kVQBJEGIAAABLDvntTFTLLt2t8xwFPNaN8qxFETcAg+bOKfpOmC9v4EGTvyQF65z0oc0ldlR952R0vw88Hya7fRZiPluR90dK+pfBfw5sNMtSBbEHdyzZz0rK+Dfw4WDSra8KMhIBIPAr33TtJQxiPAPB5zmvlcbik3dH1uAwV4XaODtfDCyXKCFGGCFCp0Ue9ekeHPhc92sYMBl2r94rgHmus8LeBYrplZumBxzzXsPh/RobBIYArH5cNz718piMYpO0T6ajhKdPVnk3/CkbG4iXz7HDHhiHwDmsPUP2arNLo3cMG1hGy4LDI9zX1Fb6HFdEKN6+mDWivh6MI4GSSMfN3Fc0K9bZDqKk3qj4O174CzXVlbwTRtHMEkAdQvf1/KvELj9nm4sFume3clWLDegXcVOM5r9W38GW15jeMEghevpXE+Ifgpp01hLEJJhv3Ekc4Oc16NLG1o6NHl1MPh5PzPyu1r4TpDf3UhtgsyRLLsVRuPT/CvWvgTpk8dvp8LWwNm07QTBgAyZGGPX+IECvojWv2fTca9NM3nzF0Kq8S7VA9xT/CvwNk0Vb7aZGOA4yuQeOD9RXrSx6nG0mc0cHZ8y2PGdE8IT+E/il4i0nw/I7WDqt7A8qhwxGAevUjca4v4veCdesrKK+nk1KK5uJC8c8bbMDv8A/qr6k/4VnPbeMLDUXV4ljgJaEDDMuQCO31rmvj/q82uXNvpFtpp+xWyttdg5A5AAyBWNHENzXK7mdTD8qt3PzW8V6PLaahcvPNcs5YnfMADnHU1zJjhYP5rFpFI+bd19xXtfxU8KX1re3b7HmDPzHGm4fTJrx7UdNktGbfG4dsN83AX2r7HD1VUjufMV6VSEtirBaxsgaQd8cHB64qaXTtkgJ2BSw2/Pn5f8arIWLLI0ZwByd3BrQgu5zgrZmQHChR1x7V1nOnJECWqQ3Pl78ID/AHhwe1bnh/U5tMkjmhkT7+RnHQHmsIyxyT/KkqAHkO2SD9cVbsIRMoJZ0KEhR2BPc1E433ZXNM7nW5PMlS/tiLZtmQu7v156dabZajDq6yCNjHcgFnRzwwxzjNY2mz3HkbWh3qCVYdDj1pLy0QPFLDDuBBy0RxsH+171yOKfUpTaViW9tYGhCXC7Y0HI8zGD61z06S2sLy72e2Vtuc/eIH+FdKs/9qWKxFyk0JGECAkj/wBmrA1C1SJpQGMhydqD72e/HStYe7oXqldGfOVnnRlBEPzBWPGOKRF8r5UQKCVzIT82aY0Jd4xMHCsSHAAAXjtTsPCORuVD1z19DXVdWM3ORpKlpcfIboL82Gc/xcV0nhPUIdNlaK42s6Z7feQ5B/IE4rmEleVMFcGBf4OQQepNXrJU+3xyohdztkGW/pXNKPMrGkKj7F7U0hivBcrM6KsgA2khQN2QfyrobjTpNY0m0vrdQyKjGZkJBBDcfpWNc2ck9rFdAERTMFKtwcbjkj8cV6h8NrH7fosauhe3vH8tw33oxjrXLOXLC510aftJ6nP2Imu7PbcTImMSQs5BBHUkexwK6r4ffEO48Iaqt4gjb7KwuFRiQCG++AR7nPHSub1jwXJoxvdKknCzW7JewyEYWSMkgqPfg8dKoaRdAXFtJs81JBt2kde44rODUnzIxqXjJxsfuP8As/8AxJsviH4C0TU7GaMxXEADQl9zxuANw+ncfWvXkcECvyN/4J/fHAeD/H0fhu6R/Lvn2QSbuASyEDk8cZHFfrTZXAnjRv7ygj2r26UuaJ4qi6cmi7RTR3p1bGiCkP1paY/FAxSc02X7ppCMYxSSE7Dn0pPYmT9089uf9c/+8f50Ut3/AK5/94/zorlPy7EfxZep1Xh8/wDEuH+8f51pKwrL8PnOnr/vH+daSiu2Hwo+7w7/AHUPQlByKRqbnAp361Z0bjN1VL6+isoGlkbCqMkA9asyIcdM1k6vp0U8DptIJGDisasnFXRS3szwb43/ABztNGtpltLpzJFuVbPymPnvkfLwckZ64618a/E/4v32qW9hpsYDG1m8yd3QxiSdj1Yd8Ybr04r6S+L/AIAn8S+PtS1F7wWtp4XswLcYIeWYqXO3jOc4XNeG6X8GYpvEs9pqVyt5c2yb7qUguPOfAG4Z4bk/5FfGYqvUqS1Z9HhqdOFPmseRWhvl0qa7+3tZ3dxKWkkt2JmHJwAcgLn3rlPEnh25kvRPqLPHHEguppJyWkfjdg59eOa+2F+GNl4O8F39/eWVrpOmWsO9r+ceY8rAkFVXseuPrXyZ8V777aLlLQMtpeyIEkYliY8kEsT7AcDgVhT9olZm6cJu0UeRaprMeq61JexwqpCeXbwZwIxjqfWuVuniMQjj87OC7hhgLzzj613Wqy2HhrSLxUKJdMg2o0fIBHA9j1rz/W4TY2sLNlpZgXYAngEdK9Oj7z0MK0bbnHaveHz2lZeGbaoB+7WRYmK7vFjII+fqeeO9arB7idtiMYoB90kYzSeXBBo8twYv3shKI6sDyeor148vQ8uyvsWre3W8iub4MzRQEW0AJHHHf8TkVUbZBqGUjzEiA4UZxkDP61sRbbDw7a2wjCyeV5si9SSeQT+GKxLBp5LS8uUXdjO5j1+lPdku3QzLm6SedisZKBsnjFdr8KdNj1TxPaqUzM2duTwPrXIQs7lk2F24GccL617X8D9IK61HJsAZVJbjnHPeubEz5abOzCU/aVkj6p8HaSLLRLeGIbvlUE16l4Y0zb5ZkSPc7DnHauP+H+lG9tICrYHSvZdGsbe3iUYQv249K/PsZU5XY/TsJS5YaHR6NZJHbhSUDKVAAWulsgYRt2EuB179azdN2tHuBVCcE8V0thD+/wCPmJ65rwZSXNsdjfLqaOllCu4htxGOa1FhEjoy9AcZJPIpmmQpyDFt9601to/I3BQWB4z2r0qEbxPErVIpu43Tr4PdiHyTtVd3mdjzjFakn2edCJAQM9QtVbW3CoGRlDd8DIrUjOF2kbs9wK9SlGytI8qs7u8SlL4ctbnzNqgSSKRuCfrXKah4Umsr5YY4/OilGC3AA/CvRoiCmBnpioZrFJHVlOCvUE5rqeGp1FoZUsTOnLU87uvBVuYZDdhBIThXRRnHpXjnxN+DFz44ubSOCaW0igfJkBC7h16fWvqn7B5rOCiH0zUi6bEIts+3sOB0rCWGkmuU2jj1H4lc+APiR+zgNH0C5uo9kkS/NuSMMxPftXz54l/ZslurJrhIoCrIHO6IL17V+ud14ftZ4PJ2qV6KMVx+sfC6xu7aaNbdGUnoR1/WiM8RR+HU64YjC1v4kbM/D7xv8Er7QnLbUVVXhV4ya88mtrvTflYSEFwN3BIA9MCv2S+In7M1jqsUj/ZYZJAhwzsRt59M818ZfGb9nC50oLstYY0bONmeeevWvZw2aa8lRanFXy2NT36LPjy7iGpfuHKI38DoMFue/FVbKZYrkWUilZHfaGGCDj3wK6nxB4GvtHuZF2shRiAASc4rjr61IuYgriOVQ2Rk/KQ3Y19FTnGpG1z5mrRnCVmdBFPNbu3lAEspVjgYOOT2rb0a6ivg1vex5SRMx+Xjg9h/OqHhqEX+lDEg3+WyHKE/N0FR6QPsrtHIpIjLZVRypBwetQ4RjuFkupT1a0m0qV+zxMTEUwpI6DgfWqszQa5bMYkMd6FYMp53bR1GK7XxfYyz6VBqluyxs8ZDMFzjBAPWvP5VAuopUlVLpWBIYHJOOcYrWLjKz6kS02M+W7SN2SVWd1yBu6LkDnH0qRr8LCA0YLr3YDtW7e6HJr8vmRyEXrLhlZSVeuYu7GSxkC3I2kkY+U88CuiLjLQhqS1RJ/bGy4L+UhXoFC4rRgvpDG3k7VEYDrJjlueQDWYoC7N52hwdshJx+ldH4TsRqTyQbk84j5V2jAYHrj0/nWUrRV7Gkex1OlRSar4eeYsvnQzLujU/w8E+vfb+de4fBbTRqmmTKYmSzP3gmNxJ+UH868S8F232bVpLZyTJPFJE0WM5JDcjHoQD+XpX0p8AbZ4rGe1SF2aKZA7njGWBXg9sg14mLajTbie1gElNRkO+JvglBp2k6mBGZ7XdbXSsu0mMgYbPoOcjvXy9/af2K8u7OYDh2AK8bWU8EfhX6K6roqa3pz6U8KrPONzGXDZIJPPoDyPavg340eCrjwbr85DD97vkjKr0QgYz+BAriy/EqT5ZHVmNJU3zRIfD+vXmiaxZahBlZoZVZCrFSGVh6fSv2r/Y/wDi+vxi+DOmarKcanbO9rfRbiwWQHggnnBBB/Ovw98OWL6xcKkDNJJEfMdVXk4Oa+1/+Ce3xCvPBHxI1LRgl4bC9eISW8bZSIZwruD6cjI/ve1fR0KvJKx8lXg52lY/WKNgRnOafnJqvbsrxgr0PIqZeSa9TzMou6A/N0NBPOKcFxSFMnOaBsZtNNmzt4IqUjFRy/doJa0Z57c/65/94/zopboYmf8A3j/OiuOx+WYj+LL1On8O/wDHgv1b+dai1m+H/wDkHf8AAm/ma0lNd0PhR97h/wCDD0HUnI70tNYgCrNhGbI5rE8S6xBo+j6heTymKKCIs7L948cAe5NaU8nTbyCcGvJfjJ4qt7OybTpEhlidVuZSZMEbScfTkA/hXDia3s4XZ0UU6lRRR4r4+8Wt5PkbZBcQRLe6jcyEDdIz7xGMnn7q8Y71B4G8Iw+G577xV8QbwwLqbRyW8EUgaWVid3KLzhRxnoK8c8f/ABGs38UT3N7AuoM0gkSPzMLIQAASf7vb8K878dfGnWdXlczarMwzsjaNduATyoGOnTmvjVNSqOTPpY0JOHKekfHX9oeTxPd3eg2jwW3hiCQGG2x88jA8FjnkE4Oa+ZvFGr3U73Wpzsg0u1J2r/CT6KPrgVFaKdY1aG3UgZAknkZM7YurHBHpwPrWF4/vU3WuiWzD7Kr+acHLN8x2n8iDW/tPaTSvoddOmqUG+pywvLnxGxub4Ddjc+w85yMfkAKxvGN5Itkzo/zE4y2M4PQCuwuJBp0bRqUIRfMeRh19RXDyW48U68IXdRBFGZi0fIJBG0V6VKKTujgrt21M97R9O0u3RAEu5zhw2DVCWGTVtTsbCOIOd6lxFgD/AD61f1CRn1y6QuqxQtukkwCAAMH6YzTvADG48XG4MQVd5Iz355H6frXfHSPMcF0nqWPHCRaS17BvAmVY4thOfl9q5UeZBpIVS6CWUsRxwoHfHatn4iXr3/iG5UrEGkwWKgZB6cHNZmtq6R2cMqYJyzFcZHAABrSD925ErN6DvDem+dcneGfLEfIc8djX038HdHjtLeJvLPmOvLE/WvnTwmgmuuU2kMBkD0r69+DWhNPDAoTewjDFfbmvHx1S0Ge9lVNSqWsfQvw6tYbGziJUHODjPtXounFIzGGAUDkbea4LQ3tbaaws2jbzXKn6CvRYLVI13Lg7fT0r88rz55XZ+jQjywsbdsfkLBwAR1bvzXUaVcsz7m5XoMVy1qSyKB93HYVvWcYQKdx24BORiuBtxd4ky2Ovtbk7MqCee5rQs7kOCpwpJ/iNYOmKUAxjnnGa1JAWK/KBg7s13UKvM9Tx60E2a6S4k2xlEGMnFaEMzKRuJb2ArBW5RXXLgcdxVtb4yEiOQEqucAcmvSjN73PMqUzZtbppJWzG4XNXtsaISRgn+81ZVpd74gxXBPUGrCypMV3JkDuWr1aNW8bnm1INM0o0cEFWUDHY5qZmUkBgTyKqxSA42MBgdMZpzSvt+8DyK0vJ6nK4u5Yd4wWGCADz+NIIEl3bO/qeKz2us7s9ueRUkMwl28lQRyBTdSIvZtLQg1DR1uA25UYlcV4p8Tfhnb6pbKr2qYO4Fgo4r3d3kyoUgqBg59KwfEUay27LlWOCa8/EUm17SL+89bA4mdOok9j8uPjH8Hv7OkmlS2BzIxQ+4r5F+IPhb+zNSZnjeODPztGOFO7qa/Uv49+HU+z7kJVt5J218L/F/QEla54J2oz89eD6d69LLq8lZNndmeFUoe0XU+fvBt4Le9EDv+7lcSI2MYbJyPyFdT4psJNH1N2xGsZkYpI3dM9frwa4fzZbS5JjAVkwdqrwVyDn+dexeL44Nf0G0mZg9w9pG4CDIJBwR+TZr6WerTPjOWOsTP0iU6tBdWd4ZJrUxmdQqDPDDNeY+JdNfTNZmidJo41YkBhk47GvSvDV61rcWd0Ckq+ZsliCHkbSNue3NM8a6RCUupZHEd3kMwHaMdMfSsoStLUFTi4WuebaPqMtvIrecRtweSMqT0HXp65q94nsDqLpcWqh5WGHVeeg6j8qyNWDRTblJUK3zL2P41a0HWZIh5c3liE5+Y5G09uldu65kZKy3ZlPbypEsgmEkatsKsNpQ+47itvwROLfxBGDnacZGOdvqD7cGrer5Nv9rtQY3Q7ZEC7uveqejE2V9byiQymF13EZXjPTn2pOV07lK3Mmj0jxPov9h6tputWKMbW4CyiZRyBn5ww7HBHHoRXu3wj1ddM1Rv3m6K8KOqno0ituwc98J0HauB1rRDqnwzt7q0J8xVS4lyu5w8ZGCOf7px0/hrN8B+JToWqadCYRJAZY3jl3AFCxZCw9K8iq1Wi0exRbhUUmfX+t+NFMcN1EQw3bpFQcqTgjj2OfavC/2j/D0fifRW1O3jhH2aUzAlxv8knay8dlJXiugtPFB1BL2zuHXzI1270PLODgA+2cE/Ssm+1lLqGWOVUEyM75K5Bw+GB9cjBryqNJUqh7GJar07M+X/Cl5eaH4mia33DZId5Tup6g5r6J8J+KF8M/F3StU8OXs8FrefZ7iQyKcupYM6n0wVPIrw/xnoi6Prs727SFRJ5sbuM5Q44/A5/CvSvgf9t8ZfELwxYSyMplvY4RJxnYSSwGeD1avcUub3kfJuLheLP3C8LaxBrWi2d5bT/aIJI1ZJR/ECMgmt1QMdc15H8BpZtL03UvDVzL5j6PcCOEAciBhiPPr9xufevWa92lLngmeZGWrJaKj3bacG4rQscRmophhafupspypHei1yG9Gee3H+tf/eP86Kbc/wCuf/eP86K5bn5diJfvZep1Ph8/8S8e7H+ZrSToayvD/wDx4p9W/nWqOK7IfCfd4f8Agw9BxGBVe4fA5PHpVgnIqjJJl9pznPXHFJy5UdD8jP1nU4LHTZZ5XMcMcZaRs4wMe9fBH7RPxYg1KLUZ0dkmuW8tdpwyplgmMdsAn8a9E/aY+PNnrmm32g6ZczQ29lITdyoSpbaPu/TOa+LdX1R9Y1aW9mjkktoo2KbuQPTNfH5jiFWmow6H1GW4OUIOc1q9jJnvBKyXUsgE7D92sq5J7ZOfzqqbGVIjPJKsryOGQHJC89QPaltoTq0/26d/9FUKgLZHfsK0G1W2jNxqnlFbaBikKf8APRsYGfQdTXkqT2PdjG2rK072+hWxtN5a8uVV72VTkLGMsqDuMnGa4S4SDVNfmuAzh243MOCB0x6Voa1dvaWd1cvK0k0+d7f3znNZkF7HZ2KucO7/ADZ7gHtXXC8V7qMJcre5Q8SSnTtFuppGjw6MoAG4sfSuc8C+GWj8+ZpCY2wWKL0/iFQ+LtVaOWztMkELukUv1J5Fdxpls+i+DDcxzMZnLGQ9sv8A/WNepGUqcbNbnmy5aktNkeUa/MsWlXs4SMG4kKIcncVyd26tb4WR4cy5aV8uVGOM7K5zxhfxySWtlGx3xEnknAzyK63wLdwQ6DIEBSSATOz8/d24r0XzeyWh5z5eY4zxN5134m8vcGLSBAyj09ag1FkN+5GQqqE+73rb060+261dXKtkQoGAPAOV5/HvWKWmvrwH5uG6oQQcdKtXaSJjytHbeAtO+13sI3qNoBOF4xX2f8G9Mmg2yqchIgQVHUc18ufDG28y/VQASnDLjqfevtX4W6aItLh/eFHK5bHTnPWvk8zqSimj67KKPv3PQ7GACETmNGzt65449a6nS0MUKfdOeuDmsGzbaTGHJwR8o6dK37ZH4+Urjp6V8TUPuF2Oit2dWUomcdQK1tOmNy5icsCy5yB0rH02SQKJF5wcMq9vet3SVmNwJWcENxtH1rKKuzKex0On2oKKFdiw9a0rdWQsPvn3NUxuMRYK5I9Kt2LCRGK7tvQlvWu+moo8ao9WRys/n7yMbRgqelW7aSJ9sisFfHakuEdkLRlcDrmqSM6ZZ14/2RWspK+pgkprsa1sGQn98SCcitaCWRT0UjGcd6wLYLNIGDyAjrWnBJ8ylSSTxk13UJSUbnFUgadte8gFQvtU5uUAwGBz2rPV85JQMfWo55NmAEKl+Aw7V0uo7bnE6d2XpQ7dJAM9sUqS7CFw3uSKzhJIqopl6CmG6ZdpZ2Y5qPa23RapM2BOHUsO3vWZqKqwLKQDg5561C92FjceWWHXArJ1C9zgRw5J6jPIqKlZSjY1pUJcx5B8YtIGpWJA3qd+5jjH618JfHPTFsZL1lk3OVYDoSOa/Qz4jDZo0xL43ZIRRzzjrX5/ftFpFGNQbb80ankZAzmtsuf7xo9rHJzw1+x8YayFiv5mkjcsMYHRc/4V6p4Jvo9T+H8bmJmayuTH5YOfldBzn8K8r1+aS41RjHvbgYUHK/rXovwPu21KLV9K37AyeYM9ynSvtpRbppnwcWlNorrEbW/vbXJ8yNxMvJAz06evzVs6/s1PTY3UO0rW4uDIORtxtZD69Aara7eJBfxauIhhDmVWY5BXg5Ge+Mite+mEHhi12yFFWaWN1bG5QeQfcY6Vz21RSSvY8g1mxSJmiZTgMUZj1yelYzulqxLAmX/Vg45HvXoXiPTmlso75Y9yMpQ7z0ccDJHT61xOs+bFMsqh4wMLjIBJHUAZ5HvXdS1Vjkk1e1i1o+vGOVQn7yZRgqf4812ulaMmpEzwJu8pdxjbJyFGcYry2yke1uldi475Q9M16x8M9dEmrWjPdNsB2NCBwSQRjPvWVdOOxrTqWfK0fQHgYiL4bxwyxMNp89mHVlDHcpPb5Qfyrw/x69x4cvLaOEtI1o2/LnbvTO7A9cFq+lvDkMFh4duI5oMW8zeayIRmMbRxtxzkmvF/jxpAbRIrnynzAWiVxwq8jjJ56YrwMNVvWaZ9DVjeipomTxINQntNQidT5tuVxE4G4dG6+oJ579a1LnXGvbQ3Fsu26hG4hzgsemfyrwSx8SjTmtYZGk8koEbcOGwR/kV2p1Wa0/fxOzfPuGepB6Ic13ToO92clLF3klY7LxOU1fQZWig2yQkygIc57EH861vgLbxW3xC0OeJyUivYW2KcHfvHyn2+lchp/iFhI00qsbV1KsqnIJ4yfzNdv8IprTSfF320yAGJhcRqQMbg2f6VEXKK1MsSlUbcD9ifDV3HceOZniiEYk0uJnbncxEhGWGPc4r0FeRXjn7PfiSbxdpd5qkwy22KBXPUgAuef+BV7DG3FfSYZ3po+ZkuWViRRxS9DQvAoPWt2XcQj3xUcvyjPWntTWG5TmjYi107HntxzK/+8f50U+5/1z/7x/nRXIfl+Ij+9l6nSaCf+JcuP7x/ma0s7lGDis3Qf+PBB6s3860QMD1rth8KPucO/wB1D0Bn2AnrXg/7R3xQufDOkRWGk36215ctiaRSP3SDg89jXrvinWxo1hJME8yREZ1j/vYFfn/8aPG91qHiKY3lxEkW9wYVHDEk8n6Yr57NccqMXSjufQ5ZhVXqqc/hR5n441BJ0e2incmdyxzy5A5JJ6nPP515lrlyunRiyhkjjuptqpE4Jcgnl/oR0re1PV7i1+033nAPuOJtw+Ujpt/CvOdW1oR263Ox59YnIUSFywjQ/dUL065OfevlqMG9T7F1Pe5TXia71SVIItuI/wCORhtTkkkj6VlaprNvqF0LKBmj023O1HAwJSON3vRd6o3hTw7OqZOpXYYs0x+6nTPtnmuXhlvI7cbl3yNjO8g7SewrqjTXxM55Td+VFqa5j1afaSHeNA208AsP4agvxPHZNPLFwIyCoAAJ9h1/Glmm8uVEt1CCLHzD+Jz94Vz3i/WHlkKeb5kar5alxkk45A/GuxR5rJHPVnGnFyZnWkRv9bie5hea9klXDJjag7BufSvStRkgudDfzFdEY+Y2SCAoGRj04yPxrhfBdmWN1qNxtSSAItugUFd3Q8d66Xx9ci20a0sreZUkuSMoyjlemP6V0VHecYnPCS9lJpas8dupGur28u3hdYizFAwHTjFdp4LcnwvdF4DuWCTOB1BIrmrqE2dq9q+xZo4QzDqWLEYBruPAitHoN2GfcHgOI9vP3h/hXoVZOMVY82jDnlZnO6faSppOqSeSNzERq0fC4x/OsKyspBq6KI/LRWXIZBzx0r0CSB47W4t4FWNfOVWQJkszbeT9M9axrKyNxr6uqlwsoIQr6cc1gq0km7m7o2skerfCvR5EmMrRYWTBb1OR1wK+3PBFjFZafax7ApSJAQB1r5i+FWgMjxCOB87FLk+uK+s/DEMgs7ZVALhVZlIyVr47MavMrM+6yqHJTb7mrbWCrcpJ5TY67/T0rasYFjYsm5+hJLcCqSzusbLKpX5uGUYrT07yXR13Hkc8V8zOfY982rFlmieSLaoJwR1JNbkQk3x+W44PPHWsnR7KBWIyAoGR2rpbaNlYbYwVB6ipgm3uc9R2RqWSsFBYFjnpnitAG3MbAxbeOnYmqELPuGSUHoKmYhiAJTgZ4NerDkhE8WqnJ3JGtIzAQhKZ7Fs81Dtug+GCuueGUVNHjceScjlTUiAxjd5JAweBScW9jO/INgnVXKsSPXIwKnBDqcE4U8BWoabagDqqbh8u/rn0poTZJjKoT2HSumM0lZsz5r6k1sroCFLbSOAzVaW6eJFViobGPpVVwEKkE8+9PT942SOfcU7zS0aMZRvqKS+4McHJweKY8DSnCM+48ntVpSVjO7AI5FSxlm25dDnrnitVTi17zI5mtTMmt5I1AVSXkOBk9PesyaB42Mk21RnA5rpLnBYNlGUdBWDq8kITymUnHOR0rkqwjFM6KE3KSPOfH9+i6c6nDOrYAAzgZr4B/aOmaRNUAA3IMZ9ia/QHxlawXEMrFcSE4HvXwt+0NpQ8jXS0TK+wvj6cVvlU/wB4e1i4r6qz4X1qRjOoKKx56YOR71p+BvEZ0PWEniZYHxkkKPu981X1iyDAzEbT5ZJwoxjNY+mRK0jqWUAKdrAZB+tfpELTpH5pUi3O6PcPHNmsGo3Rgt8wXCLIBt4TgED8VOD9Kv6C9rq/hP7JgG7lOd236cj3wMVBd39vrHw70XU+JLuFWtr1d2Txwhx9FqXwVfw2mm3NmkKlPNLhhwy8cduntXnvVcp0WVzn7uOEjU9NmkZCS8kSsfm4Gfl9+P8A9VcDNb+bEFljUyJJhxtCgZHBGK9C+IFrb/2zb31uxMqjfEFAAcADd2x6g1yviPQ4dK1aLyWa5sr2AeXIeVDn/wCuOldNJx7nNOD5tDh5pVE7gw4CHADHBrb8I6wLLUY94KxYHzAgDOD39qydWgZhEzowlQkO3Yegp9lZyRtOdgVViUsjHjJ44/OuuUYyixWXQ+4Ph5cG58JWjM/7qa3UeZu3c46Z9aoeNYhL4dkt2jNyrAhfMXKuByh57kj9Kr/s4tNqvgGGO62FYv8AVHdwBgDIHr1roP7LljDWdx5c8UQJVpHywHVf1r42dqdd2PsKNJzwyVz4i8SRHTb9I3RlAkZ13KDk7vX+laFl4sSCOKJ2Jttp3bmyV57e2e1dj8WfBii+icRSW7F5D0yobOT+deRy6fKFZQwSSJfmifAbHt619XRcMRTVz5WtTlQm7M9L07V0kCOsyshyzgKcY+grotB1+eKaOW3lVwMlFcEA4GR0Ptnn0rxuz1Kewu/9HnDhgVYFuox0NdX4Y1q0FpdvLcol0iJ5BzjLdzUTotai9tKyTZ+if7MH7dGjeB9D/sXWhdwYkTbP5aupG1QM859TX3l8PPjp4M+JioNA8QWd9Oy7vJjf5wAOcqeRX4J6LqbwSyOs5MZGN+dwyOn0r1j4b/FTWPAepWWo6JqY07WAS0c0LkEd8EdCD0NbUq/s7Q6HBXw925I/d2KXcgOc/Wng5rzP4B/Eb/haXwq8O+Ii8bXF1bL9oEZyBMBhx+Yz+NemJ0r0001dHLGTlox1Nk+4acfrmo5fu0FvZnntz/rn/wB4/wA6KLn/AFz/AO8f50Vy2PyvEfxZep0+gf8AHgv/AAL+daLEKhJO3Hes7QGAsY8+p/nVydlZGG4AHvXTGVoH3eG/gwa7HmfxO1wQi6uWX/R7CzeYqSAZGwTtH4CvzL1PxSmrazeahKAsryM4WXn5mJIFfpt44tUfRtcWIxyTtYy+W8yFgrbDgV+Vb6eLTVAspE0aO7sxGAT7e2Sa+Nx0eebkz7TLJL2ehleMdaklsQkyp5KSYjjjGC3HJPtXL+HrBdVvn1S7fyreFt7DptCjgfnTdcv59e1vyI1Ub3EaAE54H/1qg8WX40jSrfw/ECkyorzOrHBOScGuGPax6k2t0Zd5q58Wa5LdsF8i3UZCJtUIMsM561Uh1We9e2E0EcMKRs8YOcqSccnqTx+tZ/kpYqIo5nIcb32nGT2H0FNvLl4YtreZGSAMjkD6V6KjdWOPnd7lmTVBpVo9yoJOQkGeQWycnn0rm7y5e5mW4kRWnIKqmCCWPU4q5df6UZvKLmONQFdxxk9SKueH9HXe17LLJJHGD8oGSzD2+vetVaGrOeS9q+Vm54b0s2SWsIwXLCSRip6nnHtWP4vv/tGoxnbGrl/ITcc8A7sj8cCuutZB4f0S51CZ2eUhmGWLHdjrnvwa8/0+IaprlteTY8qAGRzKOCd+eP1FFK0pczN68vZJQiZsjJdR+I5pguxZYo0cHqQcY+vFdl8NkYafIwUZdH+VuSMNXE3/AJMehWcLBo1vZjcM4/3m6/mK7z4bq9rpR8uT9wFlTcxGTx6d66sRbl0ZjhbqrZmje2RXR7q9DrLIb6JDtHcgfywKxvDul79TRdojkMwywzn71butXKW/h6CPcCXnadCEx93GM1J8KNQhvr6aaRA2JFJYgcfSvOipODsejKMVUSPrP4S+FDb2STklsogJx7Zr23w0kM1yY0ZQQoBPpiuI+Hus2Mth5cbhNsaKQB1GK7yw1CztZnaJc5HqK+OxSm6mqPsaCjGmlFnRSwCCQINrAjIzVy0hkjjYjYQcZ+XpVeykW68p8c7cirO+S2AO4Dn7pNeVKPRnQpX2NS1gGN0owcEBQOTW9pVnHJHkF4weg7jnvXM2l5JcSDLD5WB69q6iykRT8pkPHPbvW1Okmzmrc1jVW2ngUZVZSCOlPtrdmdzIFViTtU1NaXMakHDc8HdWjbGFod5Icg5BHXFevCgktzxJ1HHRmetpiVslgev3atlQkWQ5LY4JGKuxXIjbAZXU9m6/nTpPs90DGu5OcEAVuqV9Ucrqu+qMibduVmQyDpg/zFAJaQAxgjuaszWqu2yO4cexGahjhkR9nDhepbgmuZwkpao2jNMHtY7hUbeV2Hgg96Qgg7N43D0q1GgHy7VUA59c1HN84KgiPJ+8ppuCvdjUtbEbM2OQxHvTN6A5ZOe2c1KibyMStn0xT5bZiFPzNjk5FS4uOq1Byitxk0pSHO5RxnGK5/UbiRgQGRhWzfoVJQx/KBWU8BJIwBkZBNcle8zrw6itTlfEcAnhGYyzcHIPAr5B/aE8OzTvqEka7s27qynncvtX2lqFqzJkSKTyCK8B+MGhIzXMbvuaRGzleB7UYOao1UrnrzXtKDR+Tevp9jYWxIkZY2CnnJbPUgf/AKq5kCKOUKrK+7npjGe1eh/FHSG0XxFdW0gw0fy7lUjd3z+v6V51dRfvGxhfLUKWB4x6fWv1TCyU6aZ+bYqChU5Tv/h/qLbNT09grqyLOi7gOU/+sxrY0/Upo7iWJkKYV1JB6ZUHJx2Prn8q4Tw1qFvpOr2N5JGcIxEgDD5gRt/xrsvDUsc+tWqh5oY7l2UCTIUMMsO3QgAVnUhZ8yMoWezO11PSLTXPDenzW1s7jbKGdWJAbl+Oe+6uTlia+0G4tC6+Zp06SLlSC6OpwAPYiux8Jy+ZFrmiRzP5soE1umcgNHmTaPr0rMeKK11OO4t3Nxb3EQdnXGQrMVdfwbp9K4Iyak9DpUbnl3iTTWiutyESrcIJAMdSDj1A96xkimtvIm2EtI5C7QRkg8mvUPGHhqH7LCBHIfIkZMggHp3ArzC+tRbX62W5sI4YAZBGQPzr1KU1OLRzVIulufXf7O1zHD4ZgkVPJUMVfceM8fqa7++vUuNVZ7WL9zIgTY55BJwTXjXwI8QG00FIBDuthdgsQ/IIUcAd69O068WS23Srv2sMFjghdw/ngivk8UmqrPscHVUqCRmfEDwwmoaXGJDtI8yHzQCeR0zXzdq/gqWw1aBTMqoxaOOXadrHHT8q+zxCNYtRE8nlyiPDvgEMf4T9a8b8UaRBbnVLe/zOmQTsXbJFJkAMh7cdxWuDryhdXMcZhI1Upo+WfE+itoWuyxJFIsQbKFuv5+lV4Y0YrDMRHyBkYxzXq3iXw6r6a7znzrFRiK5Cjcnseen9ec9q8/vfCq2ckSKWfcocydeD049f84FfTU8RGcPePlK9CUJXie4fC74X2nj/AMG6rBpx+1ahYSRzTFT+8SLB3SBAOVGOTnNcnaD7DrN1bhRcNE20SHIU47jPNd/8P/BWt6T4GfxVpQK29pD9mu2XKv8AvBw2aZ8AvhrL8VfixpOhIWjku5wksrLvABUkk+vSuBzV9GVNuyP1X/YS0K50H9nLw2lwxb7Q0t2hK4+WRtw+uK+j1Hy1zHgPwxD4O8J6Vo0BBhsreOFcLtHCgcDtyCfxrqB0r6CmmqaTPHXxNiZ96SQ5Q0YPtTZBiOtUD+Fnn1z/AK5/94/zoouf9c/+8f50Vxn5diP4svU6fQRusV47t/OrrxoqksorP0Jv9ATnHLc/jVq7uBBEZD857ADr7V0L4ND7zDteyhbsctr+mwT6ZqIu5UhtjG5kYgkBdpz069a/JH4mzWmm3t7DZnz7f7VJHDKilcrkdjX6U/Fz4iaf4K0O6uvEt8LOSQSC002Nj5k7bOBtHJz6V+XPii+uNf1TfLGWaWZ5YoIl243kbR+GK+Vx0lN3S2PqMujNIz9Btho0dxrk8YWNFxb/AC5JY5ya5e5024uJrzVZ4/M86VgGc8cgkCuv8VPFFDbaYrsIIMblTjLY5J5rl9RvYxpjWcVw5ZG3BAuSDtxk1wQfU9uXvI5GdxuMYTZsGWIXOfap/wCyTPAqXE2wPyM8EY5wPWtnRtNKRh7r5rl+Qp4DD6Vn6xqH22Z4ocMkeQyRLyvoAfr1rrjOTehzuDjG7KN45MyW1vK0SdSo5LAdz6D3rR0+xu9S1W0sk3SRw/NNjhMjBOT34Io0XSrm9KsUUST4SaQ8YUEZwe3+ANbmpazb+CtEu2WZWuVBCsmGJPTGfXHNbObl7iW46cLL2kjlviT4n/tHxDZ+HbFnihhwLiVjlTkAnH4CorxBq2tXAgiaMQ2jhYlXgDbgMR39a534fQXGt6nqN9ckyQRKjSyyHhMsDg+9dxpFzHqPiHUJJFBia1dI3iTBAB/+vXXVXs7RitjCDdWTkcj4kt41lhhVASsRUYQbei9P1rsfAVm9tokQmKjEnzJwOCQKwrjTpZLmSbJbMmAW7Cu50+3ki01CEUtjLbMAqfSuOrNThY6cLRcarkYPj5HgsZVhSXZ9qeNAVwy5K8Edqg8BkabEior/AGhpMbs4Vj6VL4jglvLO2gaPeVeSQ7upYkc/Xiu68I+Gm1CxtZXtw88b5zjGRz/+qlCahTsKrFzqXPRPA+tXEY8xLd5GIBAWTkgj616HZfEq2ecW86PYBfv7CS2fSuLttOk061ULErR5UnYc7ePUdcVy+rS6vaXNzK8DTbRuRiOSMdCK4nCnWd2d8MRUoR7n1R4R+KloWW1jklnbGVcjoPrXYN44iuYlWM/ODySwxXwZ/wALa1LS7khma3jA+cFCCBWhZ/HfyyCt6Ypc5ALHn65NclXK1UleLOqnnChpKJ9+6brB1CLMcuyQHnHQiuv0fUtjKfN3H+INxXxJ8Pf2j49pNzqaoSAoQrz9fpX0P4U+JFhqkEM0N+krsOgHP414mIwVbDyuke1SxdHER31PcYdUKZ3qdmeDV6C9huMsowCOQO1ea2niZb6XbJcMzDGEUV1ujais8bKMheh4HNYKrNaDqYe6udLb3G7AzsfqMmrQurmL+MOCc5rIUgsMqem0HvU9uWZtocKR3reNS25wTprqjVivGC/N8o+lRvcx5dzvBzjio41dlAZt2aqySSx3KI2WVmOdo7YrTmdrmPIuhsWkwZGxjjGAfpSTZLRnYobPrVKSaOIDg4OOvHanFt6q2BxjHNOc1azIUGveNCOWNiMj5h3FQ3joAzJM6EBe9QwTmNeWBwccCoLi6VwwGXcqOAtTz2jcjk97UmmuCcghjn+KqVxI8cWQm9vXIqVNpjEjbgMd6pSzGRVIwQQfvD3rza11I7KceiKd+yShldSuPT1rzD4hWS/Y5QV81mQ8lc4/GvTp3KvI3y7Q3NcH4zkjm8/jnacCuXncZp2PZw66M/NH9qHwa0Gpi/SI7SmJZFzkEDP8hXzVfog0sWpiYOsvnLMXLcEYIP5V+g37Qfhf+0rW4U2yyq1uykdTuxwa/PzWbNtPvJYpY3JBOAQBgfjX6ZlNZ1KWh8dnND2VbnS3K8du4hlVN2Nu4c4/nXRaWrpFZTiSUbFXBwPlYH5vzrmIXZZUcb9pHXIJI+lbVq8raNmInykkYOdvIBHyn0xnivZmnax84p2ex6NZ3Mdnq1vq9rMVk3LIgzyPlwePTHWt1tDNmWsmuAi290Wi8vIDJKNyA+o4/WuY8MSRX+iW7Pb7pVOHZSAVzgNgemK7IlLvTQxfF2itES/AYAAxdO+BXlVLpns0oxauasWh/aLXzJYco6pOqycEAZByc9TnH4H0rwrxhoE+m+MZmVFjjQkqGYMcAEjv7V79YXcxgtrnLFGj2SBuSU4Ge4yGL/gK5L4heHFSJHCxlxbsryA7jkIf6AUqFZxm4l1qKqQbD4V2jDwNf36SqvlybCqt945Xdj0Oa9z0bS5LvREu+BHIgZUkA3Dk4zz7ZryP4b2y2vwpYkAS/vbiRnwEAHY+/AP417D8FbpfGHgdZpHL3UTtDNt6DJ3L+hrzcdePNM9jLrXjBrodDoiPBD5MsSM6kMH7EZGT+NZvxV8OLDbDVII/KzJukjbJDJxwfxrp10+e2it7j5FdJGt8MRjt1rr20qDW9BWyvrZpSUddmOoyPTrXgxquE07nuVaXu2R8c3ls8Es7aewNo42tZynKuc5YEf3q5u60m4sZC9lHG9vuyU7r69a9G8a6BP4O8T30DWzQLHIGGfm3Ie4I6j369jVRNMs/EFsWsvLg1KAktEwOJvp719LRrtpNbM+YrUlsbnw8+KF14Y8K+I9GNobqx1WFYXUt8u4ZII46jNfRP/BNnwpbzePtQ12RoXa3sxsY8sC7EZ9iAMV8lwLNDZTIFWL5+Vx0OO9fV37BuqDSfFU1pLaq1vf2wHms5Ro2UEgjB6Eg/lXdTbcldo8PFU3CDaR+lsXQcn8alrLsLxnRVc8sAVb1BFaaPng19OtkfOxkmySopvmH61LUT/dH0oNfsu5wFx/rX/3j/Oim3P8Arn/3j/OiuW5+X4j+LL1Ok0Qk2Y4+UFsn15ri/ib8Rh4Vg+waaiat4jnwtnpSN88rE9W9FA5OfSt6Sz1HU9De0sJo7V58xm5blowepA9a5xPA83g/RXtNIkW68QXqn/TL7d5St3d2HzYA5wCM9OK5606ijy09j9AwMIypQlLsfHH7U99qGkTWkWragNT8U6hEyMVQKttCf4EUHgZPJJOcdulfN9hbppk8+oSAM1sipEG/vH/AdK+jv2kfAX/CCa1Z2c+sPr2qTQebcXLL/eyEDd1HAxz2z3r5z8U38Vqbeyj2gAl3kcZzxj+tfH4iVTncWz7zBQj7NSOB1dvLElxKcSSZKcdOc1n6db2506Z3jBablJAxz71FeouoaiYUEi28BJaQHO8/SppLkxJjy8QxABFIw2fU1vC9kkzobvqLbv50bBEyu0tubrgccVR/s6y0uVjLuiaXgorZds/1pz6/9kRiLUgzLkbuFUA5JzXJw+JBYtczWiyeeARLdTD5Sf8AZropwk76mdWpGFkkdkt28CLFBAsG1gI7deSSeMsfpk15v458QWV/qE1pcQS7kUIJYpP4/wDdNPuLq7sNHfV5HHm3J8i0XJBDEjcx/DOKwNB8NS6hfxXMpkOXZmGc9DXp0aMaa9pNnmVK06vuJHoHhLSYLPQpo4IjL9r/AH1yWO3udo/DrXQ+FbK3ha6uIt7fumBL8Dcep/GqpigttKCpE8cbrkhn5J5/xrR021ji0iUMjRlugzjivPnXlJvU9WjTUXHTYyorUXU4Vw6oGwMN3x1rs49HUQ+TCJFPl5JPJI9h61n+HNOn1CYg7HWPptGa9Z8LeHv7SuVkb7rkqgH8JHqa8urWcXZHsYej7rbPIdR0N1txMw6dB0PHTIrptD8WjQ4YvNeOEZAbzDjjmuv8deGEdrpghLIwQL2zXmGteApdTtGeSWQleQN2Bx+FdtOtGaSZ4talOHwrU7ef4/8AhbT4xFNLakjA2I5Iz69KS2/aF8KROS9/FJGVO8sHBH+8dvT9a+erz4e3+pXZtFhMAI3jaCS/piu78Hfstz65DFcyzzbnYMypGfl55PNenClQdubc8t1sQ021odzr2p/D/wAYLPcWuu20NxOoJWVyOfTmvH/F3hC5tbkSWc8d1bRjI2OpJGO2DzXn3jjwxH4b8YanpCuyi1naIs69CD1r2lv2XbRPCX9u6L8TPDU0kOntfz2V1deVMApIMagE5Y4OAa71h4paHFKs5bnlp1DUdPeI/vEfGcqCcY6V6Z8OfjXquh3FoJL4IobndgH+VeT+H9Zubi6dLhi4VCq7vu5zXV2+jw3sqI6/Y7kDeCwwrfQ1y1ope5JXNqbqJqUWfa/w1+OcutNbRy3cJMn7sOD8wOe9fSHhDxHNIJVdsOvzDHQ89q/LvwxLP4b1KNTwocHhs5OetfXXwk+Kshsmink86QAque4z2r5PH4L7dOJ9rl+MlN+zqPQ+zNL8TZXczh1UZOexrcsNSjuEQqFYsMnmvBdN8Rm8tliiBikcDDqePfNewaG7RW6uqBmCjnpmvmbSjK0me3WpQ+ydnHMPI3DauPeqLTedegpMAVGSKzJNSkSM8qq9wTWWniOGK5kLsAQ2PlreVZppHBTw8rNndIV8tDJ+8cc8cUx5bdQMR7WLAkE1yT+KEdk2PkNx9KrNrHysd24ltuc1NXEcztYhYRt+8zqXngeUlQqsffAp6yLtJDoGIxn1Fcta6iYnVZU/u/Me/Wp28R2+7y12q49SKIVLrQv2Ftjfe7YYQLkDgmoJAC3Q8dKxYtZDyMvmqwyOM1rLcCQZwS3XisZyk3sUqfJqQ3VuXVth2nHfvXHeKtNM/wA+3GVOcdq7eSCMkNkgkdCcVk6xpKXdsQpxIVPJNZ8ut2dFGdmfKnxY0jz1nXBbdG2AOx2j/Cvzu+KWjy22sySOjsASDnA+bPSv1W+Ivh1VTMwQ4RuV6mvzx/aI8JpbTrIhZt7O4AH1r6/J67j7rPMziKnBSR88/ZIAgZ1fcDkkDOKu6eq5mWImOOWMg5HGQciqN8/7vysEA8fL25xV7Q4zO6oVOVfcoJwG4xivtndxvc+E1i9Ed94E2SR/Z2xslB3SDOc4PT8a9J0aE2MB87cUdhHgjBxivJ/DMr293c2rI0cqPsZScBTjKnBr2PTYo9TtrmRrjZJEkbIuOCRlSQPqteRX5otO57+DTkrWNfwVIv2q5sWR/LaONFX8Tn9R+prM8SacLmOQPJIojl8sg9CW3LwPwFbnhx2t9SlkChWeHBY+pbI/mfzqfxEkSR3V48bGNgsmzO0khSMj8efxryedqoev7K8GcxZRLongS/ntnPlTs5KFc7uxwPcrXffstatHYHUNDDKI9QIkTcMs8ig9PTgCuLttPFx8KbiVf3QN3DHG27LDfvJBrlvAvid/DniqyvEbAiuYpkUk/Jg8ilNOtTlFGUJujWi/I+tvEsEcOGby1S7KhjIMIjBuCMdyD+Yq/pOrSCaUmWSKa3wh3nGR7/XBNP8AFska6Yk67bq0uHW7i2r8qsxLFffHUfWnyMJHe5aF3kvo9p2dmXG0/XGR+NfOr+WR9LUfPHmRn/FjwJBr3hX+3baeE6gJgoMafMrc7lxnlS2Tjr37182XRn0rUXaVW8xc7lYAYORkj0r6X0LV3t2uNJd/Ohnz5SEH5GzuwST7Hn3ryv4o+Bjp2tTyW0gieSIzxCUllYnHyg4wa78LVcXyHi4iCaU0cIv2S93W2Q4myRIMqc57/wBDXrnwO8b23gvxppTXvlC3ExjlllYrlSCFOfbNePebKsOPIYKcksyj5XGMjjoPStGa8R4rZ2VkcrhlU5r2IOS1PJxFLnpuLP2E+Hurw6xokEkcqTp9+ORDkFeMc967dG4WvgT9kX4sraajaaJc30rrMpSKEuOMAYxk+3SvvKxnF1Aki8q3IyOa+swlX2sbHw9Wm6U2i8DmmTfcP1pytxRKNy13EvWOh53c/wCuf/eP86KLn/XP/vH+dFcTZ+Y4j+LL1Oo0DixTrnLfzq5fwrdWrxMOJEZOBk8iqegn/QUP+9/OrUs/7sOD8pBIPY13Rsoo+9wr/dx9D49/as8J+E/hv4JtVtUlh1OdWj3yt5huVWM7pGJJOSSo4AAwRXwH4gLQok9wRuIyWRc5yASMdsV9R/tdz6lqfxc1O0lu/N+yzFo0klLLFE33VGOBgEZHYjmvm7xXpxvb4RwsrQxgHPQAY/8ArV8LmFSDxD5Vsfd4CEo0btnBWYV4pDvaND98nAJ5qhdyG3vGaSQzQqufL55/Gui166jsLCOJoAxkXnYM5Pbn8q47V7doLC6vQJEIcJGGbPy7cj+RpUuWZ0VZJQujO13X4byVA0IUqMLGzHDe2MVi+GrR/El4ttFAghgyZmZyoyOT+VY93c3F9clncDYMKBkFiemPet7xWlz4I8Pw6chNtqF+EeQqcEADJye2cgfnXtwpxVordniuo5vnWxR1i5l8U64iovl6YjrAhzhRt+VnA/Gu58O6ZHpVhLes4eIMF81c8qox0965vwrYSavqNnZRDbaxDdJIXyMfxc+9dVe239o3f2Syymm27DcFOA3sBWGIqJ+6jtw6es2aFrLBe2xuzGTbscKT8xA+laVzGuqQW9tChRss+9uuOBWbqBeysYoIVZgzYCDoBXS6HbXWp3sYMexURRlgF47ivEqPkVz3aSbml3Or8LeH/sUASAhW24JVcbj617n4E0V7G0M7RRukRZAMd8D/ABrhfDFmIb+OVYiygfKo6/jXrelWjxaYIo5VcBiSQP4iOf8APtXzspOc3Jn1lKKVNJHLX+kRahqN6DHkSTDqvQ1ha74GigXEbEp7qBzXrXhnQpLu6nYgMC7HGB0wKp+JvDJkkDpGzgDHJ5zW9LEKMkrnLUpKV7I+c7jwfPDOJ7chZ0bClTgge1evfDD4pafoN7bW2p2U0mFMck6qpUkfrmsQW66ffkXCkAtjcxyAa6608GaTqdptXyH3/eMbfMM9TXsrEOOp40sGnFxtqfM37VfwF1PxH8RNV8VeGbR7jRdUxcHyQqujsMEEEj3r5r1D4datYzG3ngliZMAiUKTX6WxeFPEHh2SSfRb8Lao29bZ/nWQYxgitfTrfxHeWkT6hpGl3EkmBLut055+nHFdsc0qQjc8qWUqe58yfsn/sly+MbLV9R1Tyx+5WONWUMeR169ay/HHwvuPAt9caJqcCTWqSeVDf46kkkDHYivuvSYIdMjkiWE6bBKg/49iF+fPXK1xmv/DW41N7ryJoNTtfM3mxvScOQT1OMiuaWYubuzpp5by6Hwtc+FLmweKznXeJD5kEwxgr6VoeF7250TUkicSq2/cADX0/pnw98/VNS0TVdIhsmctLaRxg7VGAeGz65rk/EPww/s3VERoVWTbjcgziksYpKzOlYGVN80Tu/htqlzc2pa4d5+cgMfujivozw3cF4ovKRnITpuxXjvw58DzNZyL9nZPlGG2Zxx9a9PsILjSI40+zOFxtdsdMV8viZQlNtn0UI2ppDvFPjc2IkhlEkL4OVJJ4x2rzgfEi1sbtrWa6LSSfMFIPcVqePtQla0uW4ChcfMOfWvkHx54/fR9VkjLOjpnDr2981vhKEMRbQVessNBM+ob74o2+ntGvnsRjcWXPWq9j+0BpdsJEld3+YYbBr4I8Q/Ee/vZdsWoS7Y+dyNgE4rhtS8W69cASHUniTdx+8xxX0VPKKclqfMV84lF6I/TWX9pXRvnVjIxXbgYPpUcHx20O8vRIu5GwOJM5/lX5bS+NNVjlCtqb5dsu+/8Ah7D61paL461FbpTLqEskWASFmIOM9q6JZLSUbxRwLOpt2aP1p8P/ABZ0u4YIZW3EggICQ3tyK6T/AIWZa24aSK4c5PzRsD09sV+aHgn4qXdjJ5RvnVGcKomY4A/KvZPDPxhju42E1+zOmQHU4Kj64rzKmUqL0Z6dLMo1PiPr3UPiqlxCAkpLqQV3Eg1Vl+OVtZgR3SbFTO7AJb6gd6+a7fxsJIdoukuIXXJLDk/jSaj4uiNpbjypWZG4kLhselc/9n66npRxFNxv1PZ/Fnxd0u8ikmiYyrsbCuNp7etfHvx8vYteslljLxsrMu1h1HPpXbar4zuLq3e2njhYAHbNtVB7D1rxD4jXuqyJKbqSFtqOylG4PTtXp4TDKlOyPLx2I54WPALzyjO5DsAD0brS6RcyQ3SlSQhYAHJPerU0DqVuMK2QS3cflWc1uscg+VlOeGVgOe1fXxs1Znx8nroeiR65JBrLXCR+bDPbJMUcZ3ZX1I45Br13wVqtvrlnJKlv9kL2xRUBLDcOSf1NeCQPNPY6XKsoP+jurJvJxg7ea9h+G0vnTxELGEjlGdhOOgyCPevKxcIpM9fLpP2iTO/8Pr50+zdhjhhkE5Xnr+Va3ir7QfBElw8ccrtauq5JG3n9OKw9KtVXUgcMMhgAhIJx0rX8S3Nungy4S5lcW+wBSehj/pnmvB0500fU2fI7HKxX4T4OokcRLG+jmWXdwVDMpOO/Nef3vlpcPcxHdHdFHCldpDDKsoPpnn+tdnaGSHwzc6YuxrbBkXkMRtkLDj0ORXCavbX32ONtscbWkpSRCOHV1DYHqMrkD/ar0qUIRbsePVlJpNn0l8JvGsXjHwNLpkkkkT2YUocliGCgZA/utXomnS3MumSmBmNwgB2SHauR0A+vNfKPwx8Q22gXR/0lrSOVdjq7E9ehB9j296990DXg0k8y3TAxxp58CD5lz0ceuK8LF0VBto9vB1eaFmzW1iSdHMZti3mf6TCwOGf1UgdOMjNJ9otvF+i/2X8v2+2ykfmuTj0APapru5luoIr6CfLBNo24GWH8QPYY7VyWqtc2WpjUrOIxXabmliRuHXIIwvfua5oJW1FVVtehw/iWxS8VPs8oW9gkILZKbxnDIW9RgcEc5wOtZMd3M8aSyfIiud248hh/DXaau8Gv3U1xawFUclriK3HzFuqyjPXBJ3Adulcnd/aYruaNWingdhkBs4B45U8gntXsUpR5bHmVIvvodV8PPFEuieJbPU4bkxxRuu4B/mQ9SBntgHp6V+wXhG7a98P2UgJI8tfnLbt+VBznOe+OQCCpyK/Ew3EFsqw3UTLIdqebCw2qvUHHc/QfXjIP6q/sW+LLrxZ8DtOmvLs3s9peXFqZznLKCrqDkk8CQAdOB0r6LLJptxPk8zgkuZHvwP4VIT8hqPOOKG6Gvfep4cXZHAXP+uf/AHj/ADop15/r3/3j/OiuLlPzbEfxZep02h4XT1Y9Bu/nXIeKtQ8Ta5qlvpmgRfZbBsJdajIuCM9QmfbvXY+H1zYKPdv51pbAFwR8p64NbVKcpxUUz9AwbUaUG+x8Xt+yXrPj5TquoaktjLPcSItu0JZvJDsN8jZBXIAIC5LEjPBr5B8WaGkeoapaxssawyMpEfyHgk+/5V+ufibT5LjQNUtLUZuJ7SWKIF9o3GMqoz2GSOe3Wvzo+LHwmb4e63rOm314kt0fKkleMjnzELZxk49Pw96+dzPDqnBVIrU+ny6vebhNnx94ojlFnHL5o3KmCSefu8DFc3q63Wq2moJAJZIkRTGF9QR/LJrrvE2ivGiTs4VCXCPtJJwABXP292bOxutPt1M11NuUkZ3HIHOB9AK8mi+WzR6tWKndI5vwd4IePVVvL8MNMsVE8rSuAOATj3zjGPeub8V37a9rtxc385usg/JCT8gyMDn2xXa65Mmj2MOjSLieZTc3YOMhsnYo5yMAfrXFabpLa/r9vbNKIgzfMWXlVHqa96jOXxyPFlBK0EzubQw+EfCEVygUXuoIIu5MceSRj0Nbfg61mm0o3R3u7OGVBwOuBXO+I9GW+8R2dikyBAkYCryMAADivQrVho2ivax7Ax2gjng55FeXXqWStuz2MPFxla2iI73Tkt7p/PJHkjPXq3Wut8LRMnmELvDKWZmbvjjFcnqEpvr5YUkQb1/ecZNd7oOmxWkcKtIGZ+ST9K8yqm1y9T36LjzczZ6Z4TjW1g8+ZispQEgnt2r13wjYte2yeWCA7Fjt+leNeHvMu7yKBWjKspbgcgCvobwvbiwghZGTcFzj/gPNeJio+zjy9T28PUctehs6FZLZR3Axv3SbTkYI4q3qOkw3bSNEmQoG0E+1T+HJY7nTGml/eGRy2etdVbaTaTsQ0DgyYIAPoK8iCvO5VWai7o8Z174d2l6NxtwGPOQe9c8PBNzpkspiDhccFD1r3a48MhULIcZONrDNYw8O3itLsCyr7j7tdntZrRjjOLdzx4RaxZyqqrIAB8ox61Yt9f8AEVtwkLu7Pyu3tXqI0G+nmKuETYPvKlXIfBcV8Y5WZ3KnnA2ke9axxDtZItyg9zzO3vNWvg2beWFiwGGHP1FdbpHhfUZoxKZZ97r84OOea7C28OI6xcMNr43etdpPpEWn6YzhG37OCK1TdS7SOGpUgnZHi19oP2W5S4lBa9XOGkHauL1fTnv713Mak5H8PWvX9Yt3upXnyMjoMZrj7KwkudSVGYKzHBG3pWPPa9jvpx5opnf+AtGEGnxhRjhRjANd5qXh61ubSRZYyM9wKzfD9iILfy/NxtArpNV3paZQlwT2rro0U6bnJbni4is/a2iz57+J3hFFsJzE+xFViNw5LYr4p+IPw/vNY1qVkhc8AM0Y/Gvvb4oDdYTxSfKW4DH1xXl+j+D3W+S5fdJEQNwK/e47Vlhq/wBXbR6kqXt6K5mfBur/AAimtyZLxGsY5DiNAuZJPoKwpvg48k7Qpp15c7Th2kQ8E9M19/ap8E9O8Ya5HdanPLayxACDYdoX3qRfgJbR3/mW2py3E2cEMeD+HevXjmMo9Tx5ZdTlds+ENR/ZQ8Ry6Reavc2E1pYxQebuRAwUDv19K8T8PeE9T1nxXBo9gIYtQlmMUbXcqwRjHq7EAfjX7Ywaba6l4JvPD2rReQLi2a2+0RuAehHA9a/K342fBjVvCfjzXInsbv7Alwwin8k7ZFzlWzjHNfSYTHKUFztHyeKwlWE7RicfqsHiD4ZPCusDTtTt7pj5bxXEd0jlD8yh0b5SM969L8CfFfwTf+aupL/Y7qFAWPIDZ6ivAtT8N3SAbozuIwAE5B3ewr1Lw9+zvq1x4TGoXouLCWcgwhoCp2gZ/qK7qqoTjzX3MYOvB35dj6z8Jp4M1qzt2sbmLUIWG4gTAECt680TSbG0eXyIwnBSMHezc4/Ovz4jOteDtZcW1w1tNASqsYsq3PU17b8OvjxrDfZLLV4VXzMot3s2ow9h0BP1ryauFt7ylc9rD41y9ycdT1jxRZWLNIxtGAI/dq3GPevJvHWlrLAzDyyChB2nOBjpXp1zr8V4pZoyWfhfmANctrWh/araRWzGj+oyea56Xuz1Nqi9orJHzLJaI8SFoWMSyMm1Rzg1Be6XFbxHdavyuEypJz2Jr0LVfDMUUf7ss26RwQ2RgDPPFGv6EbjRYLrZIsgxF8gPzEdK9WNe1mePLDtS0OI09EnsbGHytrFpFcqcdwRkfWvUvhbcSLDIodUdp4gqAd2Uf1FeaQD7MbNvs7jy5sFsYweODXq/wr0hoo71SdjxzRMjsueoJA/CscW/3d2dWBpNVonpOkL5OuJ55cld3sMmpfiDFBb/AAqiligY5zEcqcH72Pr0q3plqH1naz5OD8+ccf8A66drqLf/AAxntrhMpDqGdp4JXLrx+FfPRac00fVVdIuJ5Tocseo2Dt8yzC2BAHGV24P6iqE6XGtaHcT7Ss8CNuTOdxGMHB5zjipLGVNK1myhUsLVo2gJPuTj+dWY7f8Asi4vuiJcbC7YBVtowRk56+2MV6sUlK54drJxZ5ro1zcJvUFQ0Ug++SRknO0jv0r6A8K+Ll82CcWoa9aH5rcggTJ3x9K+d9Ygk0fWJgDsjnkaQBlHJPOa6rRvEk9npdteR7JbizfcFbJyGyMda2xFCNWN0jhw9X2VRxZ9TW0tuNLim06djabllSNjgwSMSHQ+q9etUdUWZ/39q/8ApUQIZCuQD298dq5DRvG0GpBJoGjWRU/0m1DDmXPzFR6f4V0R1crOGYMiSKQkpI+Uk9D6185KnKlI+qp1I1qa1MB9Vn0q7Wa3shCZD+9h6hAMElR17mna3b6bdIbq0HkxTEeZdxkl0I6A/wCNNv7lLX7Rb7VvI2Ysw3Yyfr2PA+tYk5TTJnk2+baysASnG4fge1dUU27nm1Y8rsYes3N3bLJHLYNcNCwC3EfzF17EH1r64/YK/ac0/wAC2d/4Y8TXbW2jSSCazk8rcYZ24bdxnDAcnsU6fMK+Z2tSJWntlMtm2A0SgZA9c547c+9fbf8AwTz8PeENR0fxJcf2EP8AhI7ZooLme8mE6zQlpGR4oyuIcE7CAzbiueK93Lm/apLc+dzKK9ldn2VpvivT9Yt0urDUYLi1kAZWQjBB/WtpJtybgQwPcVRTTLYIVFvGq5zgRgAfTAq3BAIYyoGAOgr6pXufI3ZxVz/rn/3j/OimXP8Arn/3j/OiuQ/OsQv3svU6vw7zYL9T/OtI9KzfDvFgv1P860j1FdlP4UfeYf8AhQ9CNlBxkcjofSvnz9p74ML4x8NanrkEkMVxaRCe535UzRouCCQDk4AwOByT1r6G281keJdJTXdB1LTpI45VureSHZKcKxZSFz7ZxWdanGtBxkjtozdOakfhr4mKrceQ00ix2jmJAFwFOQvT0OKzIZIvD9pLqUsZZo082JXA3cghST6jsPTFes/G74aan4F+Jt9plyYx9uQSKsq48ouitg/RifwryDxTpd7HpI86CSWIwjLFgBkMQfr9Owr4vk9nPkZ9bFpxUjyqWRdZ1q5naeZJGLA7ueccDP1ruPCvhiSHxK7u8i+XEGMiDJ+8D3rkPD9l53ikL5YEe9WI65Ga9y8IaV9uXW7w/IsuIo3OcR5PSuvE1nTtFGWGoKo23ucxomhNLql5rgyytxCjgcYbA/Ug1f8AEmqnQrMzvCsnkx+awJ6yMenPpXT3DQaBpo8yOMxWkAOSMbsH615Dr19e+ONaisbZSIZ5xwWHIBya4qLdad57I7pfu1ynYfD4PIL3VLwOXlbIA6AKRkfnXbaVrSTpJNJkDeYVCtnGK47V9XhsVsNIgJt5JyXwoH3f8g1t6PiSKcYBjyGROMD/AGvrUyT5nI6VLlSgme3fC7M+pNIWwfK4BPWvd9HvAI3Y7l/dlR7HpXgPw98uyRC6By6DLLxtGK9c0m+ikt7RI9wDyjO49RjNeDi4tn02C1p2PZPDUbG2tbfzFUiNeAoGetegWFykjw/K3DBRjHvXm2hS/JbtwHI6Z7c11+n6qtpFEztgJJk4GfevIp/EaV4aaHT/AGVJBlkkXyyDyPaoW0yFp3RkPzqCOBzVuxuYdRjaSOVmG0Eg9ela8FnGDGHO4MuA2OlelGgpO6PElWdPRnHJpaW13tDDOMjNXrWwaNhJI+8K33VHSunbRoZPKdVVhnriopNPjjSQqmDuGSOK0hhLSeo5YxWstyl/Z8WQ27Cqd2ABXK+J9cEjiJQ4XOzIbr+Fb+v372ZKiTC7e1eU6jqKF1Z3JVn4PUVlWkqceVHVhqftLSkX9RvMaeVUdCR1rP8AD6C3nLSKCx53dcVRkQTOzYZuRnbyK2tIijWRlVTGSM5I7Vxyi5LQ9/m5YM9G0m48xAAO3Ud6n1u9xAER23Z6Ypui+XHAhQ5Y4XkVU8VO4hG1l3ZxgV6EuanQR8y7SxB5b41nW9uGUksVddw61JoVm0EKDaMKvTHTmnaxDskZSvzhslwOtXLBvKiiGWLdyB14ryYtSep9I4rk0E8VaOby0WWILG+CBx3xXkzeKpdBvzbXfygA4fJA/Ovo/S7JLzTHUneDzhlzjjpXk/jfwYmqq0ZihQhsghecV6PJGml1ucNJ80mmZFrH/b8aPFdYkj2yxOG6c9Dz04rL1jU9asIrtLjTLXVLPyQBlsgY6YHNclNp2q+DbplaVvs24BQh4IrodH8dLsEcjFyRjajcGrTcdY6mkqEam5w2o3XhqGSLUW8DW0upOuUkeKMlGHoSM1S8TfEm/wBSt4saFE0YG1o5Rt2/TjFeo3PiewnQyPYgFRnk8gVxGu67p19P5dvFJIxzu3nvXpUsTJ/ErHJPBL7J8oeM9Bv9c1hknWOK1LMV2oQwGfXGKt6B8KLuPTvLklLW7tuxIM4PtxX0dpHgIa3OxkiQrtLbDk4/GvUtI+GlncxRwPbpGpbG0k0Vsy9nojGnlkb80tz5o8G/DO/DBNpdFkxlmBwM13HiT4eizsSkh+Y9CE6V9Jab8PbfSN5hiUZ9M4zXD/EDTp7O2UuwO5uuCce1ef8AXp1JXTsenSwtKCsfF/i7wl9nMCRTnjzFwW28sQc1h6ZYSaj4ZvrBBtkXe4B5OQO1e3fFLR1McUiQqv74R4+brjJ/lXiul3a6PdufLPmbmGc9R6Yr3aNRuCvuePXw6hPRHE65p8lnpV6xiBdpY3JJyErvvgtarrdtd7WkBDIGPGB+FZnjGC0urfVEt7UiOUrIj7uIwCDg/jXT/AS1jin1eWMMIFSNsZ4LEc1rXqc9Bt9DkwtK2IidSXj0a7eZiZMAIqsQFPOM1aS3RvCM2ZXdTdCQgAEJ94dPTDVL4hszc72ePz4Y4wBGqgHJwf0zXOwakR4TuboxmFLhWC545WTGPyryqK5krHqYlWkcN4mspToMqRRKr2dyAkpAy4y5/Dgio9IvoNagEssQSRnEbK3Kq+eP1xn8avDXImF7aXXmbZlYtjkqwxtI/Cuasm8m4F7Y3Md3BJgzANsMmOgKnuPavWi9GkeJKKjNy7nLeO7KS7tjNDEjSLKyYzzgZwfzz+lZfwwuVk1S6s2eJDcwhYhI+0CUHPX8+a9D8daGNSsob2zdE+0IAyhMZfn8s15JqGj3GnJ9rNtscyqmA3K7c7hjtyK9XDVFODgePiKTp1OdHXaHq0uneIZISgSW3Lt5m75G7Ae4r2Hwz4stNZsxaOsqzIxjZCQUHurf1rwzTdQXWUilSMtqEUbSMmAN64x/h1rqtDNzal5z5dvEefOduYyDwwA6/wAs1z4qlde8d2Hr8mh6rqtlLYS/II3KcEJN69iRWdb3HmzybMxueGUjj8+9c9Hr1tdbBaSvIi4Vl24LHu2DV+LU7Pe5WFhLgbuQCjf1rzIwcLI75VE1qzd0+OSOWRtuU2FCqtg5+nevsj9g7QbuXxVd3llJJbxweW0/zbd8Jz8gGOVyq5+gr4u0m6upZomgRkmdwNwYEHOePav0v/Y1+H97p/gXSvEeoXO1XE0dtaw4MbAnaZSwPUkONh6YzXpYKDlWi10PDzCSjR1PpscYzQzEg0m6oZ7lImRWIDPnaD3xyf0r7BnxzehxNz/rn/3j/Oiluv8AWt/vH+dFcB+cYj+LL1Op8ODOnr9T/OtM9RWZ4c409Pqf51pnqK7Kfwo++w/8KHoB6Uxxx3qSkIzWhqfAH7efgC9uPHPhjVtJ0a81nVdUkmhSG1TeziGPe5wOuI42bHfbgZJwfC/FHwT1VfhrpGqiBjY6npj3UNrJCVlRTK43Jn5iPlB3EDKyDqBz+uDg4GCRzzXJeOfANj4z8PNpM0KrGchCmF2ZUjt256cV4uJwMaic1uerSxkoWj0PwcuvB8+jXkV0I8+U4ZyB/ACMfrxXtVjoSw6GkHl4hkdZ2WEEE8AjOfSvYfj7+zx/wgckVwLV5vtkBmkVPmKqG2rkDpgCuIlgeTTYmjXeTCccH5WU8/XgV8rinOElCW6Pq8E4NOSPFfihPIunR29szebdSLCYlYBtua5nwnozaPqo1CXHk20bLvLA4Yd/yrR8TOLn4hvFFC00cZ2rngB9p5/M/pUHi27i8O+G5EEgFwyuoLc5yeTXVTuoxhHqTKSi3OXQwtJ10+JvGd/dKoktbeNY4c/wjPOPxNenWSmGSFVG3LAttXoMjk+1eT/B6x8x9SlKbiRGoZOB617ZoR8/V4lckfIRk/UV1Yi0ZcqWxjRlzvmuep6ciwWETQbhIBgEDg/WvQdDunnvLZGUuFKD5AB7VwQiP2FFSXAjPIXqa6bwXcj+11naNpI0Vm479hXzuJhzXZ9ThKtlZH0ZoP7qG1wu4pgEHqc10llI2xw8QAD5Bb0xXn/hi+ea0BRQpLY5POO9d3aXOJirsoUdc9xivnow97U9Co3Zo7zTEgkB6xlowCorc0+UFogzZRDt4FcjoV+sJgYNvjZAc46dsV1EN0sygq5UgjpXtYey2Pn8RBs2XtwtoZFkIAfoDWbeXUlvHIqruyM5PbinzTkWkwjJ3AD5f61j6heNBG8gBfcMlWPX2rqq1VFWRx0qcnJ3ON8WXzII3k2gOuM5615hPqcUksaLMrHfgqRXQfEvxEYtPD+WsYBPymvHND1W5l1SORuVJJPy9K8eVOMrzZ9XQjywSPVLY5zt3Ek46cda6rRLOcSHcgYlCMt0xXGaNdF3J3sfmxsHPOa77w8Zp48hG+U4+auWLlzWudNTSB2GjlBBGGXABxkVQ8VHy45RHIPlbitewja1tXXymBB6tXN+KLpAJWbAJbpXoVm1SSPAormrM4jVMtcv+8DEjkVPA6pHtywY/KOO+KzrtWN4WeTK+h71o2IVoXKsWIbAGevFeO3yI+mSsdp4RuUlt2jkJcjAwOO1JrvhYzI5RMDcMbTVbwnYyiaF2WQDfz6V6cLKGaEKTjkHGe9etQpqvDU+exFf6vV5onz3rXhB5/OEsKPhuNx68elee6p8NYZmkKQSQuT/AMs2wK+odb0CG7G3IZ1IOQep5rn5PCSrdEvkIuCMA5zWUqU6MrRO6ji4zWrPm5PhfebD5dxIq9NryVv+H/g/bfevJSz9QPM4r3eXwtDIMtG7A4wQKdF4UtWbCowA4xWU51ZaHQ8TBLc4DTPh7p9ioWCHe5XGQ/auz0vw7BDEGMZXB3AtWtb+HorSfcikL2ANX3doCR8nTpjmsFRd7zOWWJk1aJgz2MKtjcQf9npXlvxA05Jdytnhup/z7V63rEyHb03dRtFeTfES6j+x8MSWbBA6/wD6qf27I7MLJtXZ82ePYUvxqEcSPuKCWMN0yCM9/Q187a3KdPnlQBsLIcuCAOR0r2zxx4gSw1Mzzruht2kWTnAKnAI/lXiHj2NYri62FVOR5ZHIKHlT9cYr6fCRtZM5MZV1Kcl699p09sxMnlrxx2P867z4AII7TxAsmfJXy9gHUnFeVaTdyskql/mGQfevZPgez2Wn60JY9/lvHtK9eQc114uCjSdjzsFJVK6bNbUN0sN5Csjsxt1aLDEZ+YD+VedWUzy6He2xdt0Nk8yIWJA/eHLfyP4V6ZYzbpLleUkVEVAwyeCx/wAa8otpPs/iJbJEIWS0Mbc4Ox8kj/x6vPwqd7HZjGlsc/b6hIbqyvcKdxEczdiTlSfxBFczY3f9kar5RgUW27Lqcl4yR25/GtSwaWz1O+0whnVJS0LkfMADkL+PBz2qDVrGS4urh8EKEyHdfunA5/OvfhBI+flNvVHaaNLFI724uFmt3U/JnjcCcH2Ncz4+8GX13pEV7pUEV3C03mukD7nB6f1NS+Fp47gMLiGNy5CvvyAcLgMPfk4Nbutb4rAXejyLb3mnjZI0PzsynuV6VlGTpVE0VPlrU9TxXQDPpz3jyW0UDQQSfNJktlmCYAz1yTW1beL55tkLQKbGRQsomT5lI6ZY8101rb6Lq9pef2jbCwvtQk8tb+AsiPhicupyOcc9Kzz8LbeMRSJdme3b5VnjTckgB+YcE4I969V1qc90eL7KcElAbcg29+iWsiGRgTgkEEA9j7d66CzNzejzSrJcRN80ZPJOMflU0XhzRNDTD+bdTysXJWQKEPsegP15ra8M6dJqN/GLVdoUMB82XUd+eMj615tSpFao76dOVve3IdA1C50zWIYrpXSRXDMHU71HY5719T/DL4weKrKW0j0G6nuHibERt42Ux8dGA4wTnIPXJzXlT/CV4ptOub/Tp/sMjrFJqi5EJB+6ytkg8kDOexFdx4E+G+u+H/EAs9F1p7G28xZJ3V0fK4wGKlhvIAI68nA71FOpKMlKKOauqc4tNn19oXjT9ofxJf2MNtpekafbSBZJ7jUNOeOKNc9Sd2SCvZQTnpxXu9nY+I7yKA6tfWduvzCaDS4pB5mSNuJXbcuMHoO/UVi/AmWa4+HFhLJqt9rCMzeVc39usLlc87VDMdu7dgsSfwAr0Svr6SfIm3c+UqNXcUcLcHMrnPVj/Oii7/1z/wC8f50Vzt6n5tiP4svU6rw7zp6fU/zrS7ZrM8Of8eCfVv51pH0rthsj7rD/AMKHoKDxS0w8U4dKs0EYZqKbcBlRuIxxU9NZaAMPU9Ps763uLK7t0FvPEYSzKMEN68e9fmd400YaF4m1TTgZJWs76RAQePlODj2r9FPivetp/hHVpIy3mJZyOArYIwDyK/Nq9N7LokF35pM0+0mWV8nLZyT+dfHZu17umtz6bKr+8mzwS00iMa3Nqcb/ACyzFBvHAJYjOfavJfizeS3V5dx8SRkiKIg4+VDjIHud1e669JBYW81sQZImZUbYuAcNlyvvXzv48u4brU5pLQzJCG4QnBXk9awwTcql7Ho4qXs4KL6nZfBS0uIdInmXGHnUKMcnC17H4Ytv+JhgjdnJzjuTzXnfwUsY5fCsMinGZ5GJBHOMADrnvXomkSG2eXa5AVj8ynkV0VfenJsmmkoqx6HbzmaKfYzrLGvGB15roPC8ZS+GJ2B8vyxk4XGM1xGjzPLcmMMU/dseTya7ixniFjZDYQCp3kivJqq59DhZJRTPVPCU88K24YqYzkHb06da9O08/akUPIqSKgIHXNeL+DLqObYPMyuSoA47V6vot2ixR5QAbsbRzjj1r5qsuRnurWNzutO1KWOBCERkGFwo6V0sd4IQrEHGASoHTNcVpEkaOHSfad3KkcV0NrqCQ3JiM5leUYVSMA1dKbhqcFWHMtDoZbuNjzHJuZc8HisXWblZLcO42EZHJou9RZdsrpIoC4OBwK4/xNrO2zkYBiAm7ca2qVuZ2JoUWm2zzzxlKut3q2kf/LM7s7uoqG08N2+mRgI7GUryAM4qnpOpQXtxcShAHXPzd+tdf4avYdRugp+bHDADnNYyulZHq3UUc/4eSaLVwjyHaXyc17B4ahZrVZASRk9/fFcPf6Uq38TKSCzfwr2r0bwvZpLZqBI/y/7P+1UUU3NJIyxM0qeh16Bo7SXaq7wM4J5rifFS/a7djsKNnd2rvJrcw2+QATg5J9K8l8Za41rDKzYUZI4NdeMXLFJnmYCLlNs47X9WQzbI3VpVIGB2FLomsqszLywzwVHtXO6fbS6tqpn34j9cda0rqE6VqdmSxYSyc7eAK8vlTR9O2uW3U9w8OxOlrko0hJ3ZPpiu60a5hMZeVBjiuH8JTtPa5jYsp4wx9q6i0JshkxjDHAB5r2sNaCR8bjYuTcTQvprdkfYAFBUBlAyTzVRreMoBvLnrhiM1OZUdQGjVOjcetYpu0fUHTaRtGd1dspx7HFRhJKxYDgMu9CvYAHNRSyoigqjAlulQM8oZ28/MYGQAeagfVAYySjH0wK82pVjskd8KciaSSMZ5XPuaqPI0SA5UjoT3qpezxGNCy7WY9CazpLxIZfKLgMVJAY8Vwupqd0KTZLrF75aEKpLEHJIrwr4maqsBdVPBY4r0/wARaj9kglJmPAPzKc9q+eviNqw8mMPJ5xJJz0498VpRp89Q9Ol+6gfOvxO1g+ZdqwxvBABIwDkEcfhXnep3EWu6I95GVE9vEbWRc4DAEEP7nnFR/F3V5ZZLpFwWdzzzgAHmuN8M620epBJhvSWI27hWJyO3X04P4V9bClyxR8vXxSnUcSKO9KXcQRguDk4bivfvhDqZSy1hU2vG7ROwz83Q8/rXgWq26xTuHTey5IZV7dufWvW/gneOZdRUPsZ4AoGScgdO1PGR5qNkXgJWq3Ov1PU/LlvoihM+EZGQ/eGSSR7c4rxzV71bfUbK68spcx3Cxud2W8vpzn2r2KK0l1944zERMiAxSLjO1Tkg8e1eEeJ0lk1rWUKFB5jHLEddw/xFceDV38joxs7PQreI7xdI8cPctIj2l0Y5VRJfmTcvrWjeqLgSW7ZWJl2lQ27cPXP4/pXK69pcWp6FbXClftdorRMj8ZAOM5qXw1qRudJidsLPZly3zE5UjAHT1r3uVOKlF6o8KM2qjT6l/wANX7yySWz7VaAlUfpkL/jXdWdzHoWo2WrRRx7JwYZopfnGTwCc+4riJLVrdLbUogphG2CQ9DvI5A49a6ixvDdq1jcWiFSDyT2PUHP9K5Knv9DoprkijH8ceF5ZIDdabJvjjb7S1uxY7CSQ2B6c8V5/a3t1pt4ZIna2WV9sqBSBx/L+teu2F2mjRLp8lrDPJCCyyvIeVByAT7VU13SFv5oL61srZY7n5iqDPz9zWlPEci5WctWlzO60LMWvasltDBBJa3KBfPZhEG38BQCfX2r1v4R+FdS8dt/Z0ksKb7RpIXlfy9qhgSM45JBrx7w++pR2NxMLqMQSXJj8qLCsDtHoBge9fav7Ivw6sfiC9xNeb4n04xCKZZQBIRnJbJ5PyjiufldSdu5Fao6VNybPrf4LfCaLRPDOkxXtvDdWj2KwSWsyrJEqgZUhSOpOefevTtX8B6D4hso7TU9Jtb63jjESLNCCUQYwob7wHA4B7c5rU0+2SG3SNGDog2/KeDxirwOa+qoUFThZo+VlVcncq29mltEkcYCxoNqoowqjsAOwHpVhlwtPpH+4a7DmmcBc/wCuf/eP86Kfc/65/wDeP86K4mj86xD/AHsvU6fw/wD8g9Pqf51o1neH/wDjwT8f51o12Q+FH3OG/gR9B9FFFWbhTS1DNisLxX4u0jwdprXur6hDp1tkKJZgWyfQKOTx6VL7lJXPDP2n/HUuj+GptOtjLNdahbSReXGQSEyAT+Rr4z8ZQJp/hXw88CvDv09JWUndt/Hv0Irsfj5+0z4e8Q+NpLTTNTt3tUt2tY7p42+QEkFoweeQR+tef/EHWn8VeE9Lg0QLdJa2qohgIxsHZjnjgnrXxuZXlUTb0Ppct5oxaSPmX4jeJbjUb97bTpXaZQ0r7DjYAM9e9eSaxORciVJTJlRvKnOSeoOa9i03wrbjVZb6Tc4Mcim2k5Zc54Kjn6eteX+OfD91puovF5MkUW4ypEw2kLnG7HpXVhHHRIeJ5pyue1fBq3STwTpxjh8yR5H3sev3q7xtPSFpY3jKLJuwN2DXCfAgxt4Ns0VjlXfAzz9416zq2niFYsKSSCSDyelc1a6qvU9ShTfszP8AMe0jtTFKqS+55Ue9dhaaiJobeTzQ7xuMjplcVy1jbx3jYePLIeCeMir6yC3klQAQ8g/eziuGcXJnbS9xaHqvg67jSVEU7380EEHoPSvUdC1KK7lnESliGB3ZwPyrw/w5eLHKkkNwvmHDsg6SV6t4eulYGQOsZc8snI9a+excXrY+moO8T0zSTMu/cD5WD0PSuxiCpFbuJFJABDN1zj1rj9Ek4TDGTzBg5FdfploGSPKBxuIAJrjpavlbCv7rTIZpyQsrXD7QSjKORmuF8fWjy2dyyrI4CnoeteqHTnS1lje2jCMc1w/iwDbKgCojp90V0uCUuZGdGpzSsfGHin4g3PwyuybmSZLeUkgquec/yo8AftHWt3rn+i3+9WXJtyNrqa7j4yeBtK1i0RbiMNIT8qBju79K+XdV+Ftx4Z1Jri3Se2mwSrE/MecjOa9ug6VWNpI8/FSrUZ80ZXR+gPgn4jWWtC1kmuMmQ55FfQPhzWNNtbP5iG3AkECvyw8AfF+bQI4bTUJRDcwycE5ww9a+i/AP7TNjdP5F7qESSKc/MTjBOK550HRnzwiaKpTxUOWTsfZWseKLSW2UByc56cV4l4peO9upI/mkQsfl55rJ1H4kC6s2ksLxJFGSdpBrxrxV8bV0W4c3l/HbMGwWeQD8MV58o1cVO1tjsoeywkebm3Pd9OeCF44YwionOOMjis3xZIkskRjmUMhDAAd814h4a/aG8N38+TrUMkpbHlgsCa7vTvFTeKp99oiy2owA+37xrmlhqlL4jvo16dd3g7s+gvB2qPHAuXIRT2X2rtv7UQoHBkPzDqK8m8N3k1oNrIFDMDsPau9t9RlkVQfuOP4ecVrhptKxw4qgnK500OqLKpwgUBVALD61W+2q0xQgbiecVixX6naGLR42/Mc+9Mubzjy4mOAvMgOOa6ala6scEMPyvcsaldeT8oUyIxwdvUVBJGLdfmm28Z2k1U/tArtIIJA6k9eaoXGvLOHVvLVlHzN7e1ee5p3TO2nTle1yW91FTwzrsCnhhyTmue1vWoxJnYI8Z3EntVS51ZC+FZmjJ/u5xzXIeJNZVhLEdzHGNxFc6ipyR6EaTgZ3jHxi3lvHaOMbDnOOlfO3j3W5ZiZBPwgOQnOK9E8YarAiGBEAYp8zZNeD/E7WEsbJhBOoduAo6kV9HgqFrM4MdVcY2PnTx7rDX+q3BRsJ5hDFh1GawdCv0lFwGnYyBi6KrYbj1/CpPFKlLSS6diA0hXBOR37D6Vh+HrhY74MzthkZUycAHHFfaQpqVM+DqTbqNnpF7eC9iid97JGGR/l5PHHNdb8MdafSNYtwk5VJpUgYFs5U49a8x0fVgkaLPMw8p2Vi7Zzlev511+jTwW97FcISyoyS+YvKL0OR9K8yvTtFxPQw1Zqaue8abeNb6vE3nSqFVokzzkkn/GvD/FFuLfxPqu8xlEk8wiQ8MCRjA9+letfbpInvGTMrJseEgffUt85H4VwXxg0kRX41RIgsTEQ+Wq7QGCgofxyce4rzsO1CfIezXalA8/tL+NTNZuivHc8wnZxu4yA3pWNK6aZfXEMcjQ/aF2op6knp/L9amWVdoQBo5D8yYblT3qa6RNRtfNuFImTk7nwynPGD9PSvoEop6I+blPmV2XtA1xmVoLqXykZAGUj5VwMc+47V01jcXKGKBmCXUa/u2bOGz3Bx0964+wgt9REbiSOKSNtzLy24E85Nd1pd/HqzqD5DzxLtEiEDav0/pXHV0OqjVT0ZqSQy6pa7oiiXkfDFucnuCvcUSTyaSsUd5ZNFbHgTKgwMnJ6cAds1NFZpZIL9p2hvVIWS3WUE7D1bAro7e3ttX0z7Kym8tgzhXXOcHHH5+vpXmSnZ2Z2TglqY+hzQvdQLCEingwJBs3ZI5B29z719k/sqeD4PF2sWMmr6S8l692b0X+xo49vG5VXoGyP1r5q+HXg+81X4kaVAtrajzrweTcbSX+TH3xnpX6q/CbRbbSfCljdXX2KG4TEP+jr5cQZyPlXcecuwA9TxXpYWl7WSR89jK7gnFI9C0jTYNMjlWBNgdgWA6ZAxx+ArSqGGRSoC4I9qmr6yMeVJHzad9wpH+7SZ5pX+7TsBwVx/rpP94/zoouTiV/8AeP8AOivPe5+dYj+LL1Oo8P8A/IPT6n+daNZ/hzjT0+p/nWkeorup/Cj7rDr9zB+QtFIDmlrQ2I36/wBK+Lf+Cgni7U/+EXj0Q6HJbafsdl1i4cGMuSAAFA6HZ1J784r7TcZxkZFcH8W/hZZfFPwVeaBcRwotxE0JkeMOVUg9M/7WD+HWuevGUqbUNzoptJ3Z/Pj4lmvr3WyJU2zHarJENzdeMEn3r7T+AT6JcQXmnnUI7jy7OFJEQbHBG0M2PbBFeW/tE/sf6/8As/8AjW2hurldV0272zQXaQsFjUEZVuyn9K848CeOpPBWo34aKWbz5fNLg7QwVzkf7vX8QK+bxNP2seR9D18NVlTd1sexfEzxLo3wj8X6nZWuii91eByI/tUzgOpw6SKoHvnrjivln4keNbjx14puNWu1JuHIBXaAFUfwgc8CvaviN4xsvjL4UnMYNrrGmoku5yP30QPCAk7iw6HtgCvDbbwDrOtWGqaskX+gaeryT3MxKgAYyo45bkcda6MBCMI2k9Qqy5tUz279m+4F3oRibb5cc7LkdVyCa9/1eJLq1iGCGVDj36V8s/s4akba81C0fj50kGD8wPIxivp1xFqOniTdInkt16cd+K5MXBKbZ7mCm3CzZj6TM63TIhAfoQ46c1bnnVbqWOWMF9vXpmmz2ZtJzKmd2GOe5zjrTdTkktL6KWRFeNhjPqMZrheux2J9Db0W4MSxbcjrnFeqeCpZpceTcqseRwy55x0ry3Trox2UE8ca+Q/8WMMm72716H4Jk3Qnc0ihZA3A7V4+JWh72Gm7HvHh9nSONpdzEBRvxgDPeu80EyOzKERlUnDE814JZfEa3Mos7Tc7/dZ5DhAQPWty2+LNjZ6dNLa5kuZFChpD6dSMVxU6UnJaGlerGWlz3W7u3LFGWNVC9Sw4rzfxtcC6YKsscUe3BdRnvzXmWr/FOVNCzcxmPfLseSNyWzk4GPWvI5/idf3V9NBHLtsYkLmWR2355429zXo+w5jihWVLVHceJ7iFprX7UPNEjlIio+ZTnqfbBFeS/FvMutyaWzC2KSBfMwSzDAPFUbzWNV8QahYzxPOn2ZGlKibJcBuAfr0rqb7R4tf0XTTuW5vfNy8jjOcr8xBP8PzAfUV0RgqNrnPUqvErlR8yeNtDNnqKxRvLKcbg4GMLk1wDa1rVreSSW5E6hQRweTX0j8RfAN34feeymiWRpbceU0Z5Uljj6is23+EkOkWOmGQofPnaEYHzEj69K9GOJgloeW8NWTszgvD/AMZvFa2hjtEXliGUISy4A60zTvClx8SdUZ76W4uJ5GMhI+7u74AFddovgK50nV7l1iKMJHWVuMKmc7gMc9cYr2TRdPsLXWksrNmUIzGaVFACKBzjHvWM6qt7iszopUm7KbOS+Gn7NcI1eA3BnUKchcHBBr698E/DyLRdOiiSNo1j4HXketed/DOS9+2wyySIYjNII0Oc7AcjP4GvpDwnEZTKzrlY/kbJ4PGeK+brOpWnaTPqKShRp80FYzbTSxayAs4cdeV5rdtWxBgnCj+IcVtyWcTFJMBBjG3GcVC8cMUI3PkH0FYxoyovVmUq7qq5WkZIoRHEzSOSME87cetUZndIWMibmZuGHFSSReaWxI6qcEgjBrJvmKyPGclQMZZufzrlnNlwhdle/u1muREAysQOpGDzWLcuCSPljAHU9+tJcSiIsrAvkcEHlD7muH1iSctIwZ4o5Dj5jUpXO6MLI1ZdSEYmkjmHPBHZcVxOr31xezPmQRx9CpPLe4qe5kt4VzJK7BeNqqRu/wAawNWvo7USS7GckdB0Wu2nBXSQSbS1Ob8UXVvpPmyyoXd0IxngV8zfEq9S8Aw53ncBtHAHvXsnjnXJpuoCjaclq+efiNrjxWrLnZENzkqcbmPTPtX1eChfQ+UzGulpc8a128ia3mt1DIY5fM5HXtj9a54bY8yK67s8Lghv8Ks3Lo7+c/WTnCDpzzSPAkcZZd3yngnjt0xX1sVyRsfGyneV2zZsszzwS4GJRsIP4/rXUeGnjtQ8DuPLBAwBn5W6gnv0rj7HzZIfNJZXhcPhs7fat/T5Ht7kSvlEaQYRTwR6muOrBNNHRRqpSvc978LakZdCaTDLc2jxoJI/+eZUg8flVX4iNPNoXmSTR+XcwRtu2cB42OBn12lvyrM8BXwzfWbgBdiSQNnkrnnNdBqls+p+CZtPyFWCQBHPU7iRn+VfOyjGnUuz6iE/a0zwo2YnmVmnjBxuUsjdDzis2OXffKkzmJ1/1exAMt6YrevbV7Iz6aEwI5cmVhj5x/TFY1wUZEZ7YmYncrf3D0xivag7vU+bqy5BjtO7QJBOVR1+8oA2n0/pW14X1ifTrh5LWVWunQq8LR5AIP3BnuetYKNGkkcscYjT7rqiZ2n+9W7Dpz2sQ1BcOmUzwWUZLfr0q24qLTRjCbdmj1Xw3e/2lGt0rgXWMSxgZdvXnoBXqXw0sLGXVpYPNEaTkcE8KcjBB7mvGvh5pl5e6lZXMAjVGHlBC5UcNkn8uK990bQ7iCG2Elq1u4wYZ1iORn7o6e1fPVrRm7nuU6qcOVvU9V0PwddaR4ufxFBbRjUV3hUuY2WJ93GQU6cGvT/APxv8Waf45sNO11LnStAtfK/0RURrRlTBJRpF3bj1yW47YqX4J+KrbxnBLp+oQxwXkChRJkDzPTk/yr3y3+G1l9ga4eNLuBgGe3mUEjAweo5r1MLGSjz02fOYqo4z5Zo2bH4waddwwyx6beeXJ0bdGR7dG5/Cur0jxDFq8W9IpYVP3fMxz+VcZofgC20yZZtMu3gCkstu8S+WM9sDBrq4f7RtlIaGCUA8NGxH6Gvao16j+JHjTab903gwPNK5+U1DaymSMEqVbHIqWT7p+temScFc/wCuf/eP86Kdcf66T/eP86K817n51iP4svU6fQDmwX6n+daOT61neHv+PBfqf51oZyxHpXdD4Ufd4b+DD0A59TTg1ITikJwtVc3vck70hGKFPFKTimgMjxB4b0/xLpsthqljBqFlIMNFcIHU/gf6V86a/wD8E9PhFrWpz3sGhLp0spZiIJJAF3HJwA4GOvFfTtNlOF7/AIda5amHhUfM0bxqyh8J8s2H7Bnwh8Gxtetoloy28bl5bnzHIXHLHLnp7V8D/tm/GPwamp3vgL4caVa6b4dtT5V/cW0KqdQnGd2H5cKCAOuDjpzX0f8A8FFv2wLfRtKu/ht4Q1cxaq0gj1e7gxhItoPlLIDw2T830r8sdc1hrySRmuGlZ+WLZ555Oeuc81yTw9OnJci1NqdSpNXZv/D/AFg6J4ttXjLorMFYKuMn1NfXHh3WbTUbSWPLNgZDDua+HPDcrtq9tiRyQ/bvX0r8MvFxJeCWRCUG0Z7GuDFU7I9vCVmnax6tdlJbdcxEOVbbyRntVO6mRoIMMCyOMjHIGMEZpqGC4twWDfLyjY6ZrIu5irD5l+U/Q49K8vlsexz+6md1Y37NYLGdpSPIwTkkdhV668RHS7KW0tnZbmaM7MNkg4yc1zWki9kaNkkR7RhtIH3lNS+Iba5lZRbxEhl/fSKrZK4+6vv61yzS5j0YVJcmhxtn8RZp5Jre61BmjhfZJGgKkt05p0fjfUNS1CKDT5WTTrXCyMuACB97k9Oa811TTV0a8JuIS7sSSAW6+vHar2o+JIIrG1t9PjkgUsrTLFGxyOvH416CVOyZ5KlUlNns2naxf+J721tFvDDYxuAIYz8xx8zMSOuc9e1dZrzwSJaxWtrm32jD7cnIPOT1P/168K8J/GLS/D7QCWV4JlUh99uRjOR35zXpGiftD6DBpxti1vIwUBR5QJOenU8VyVYTTvFHr4eVPltNnpekeD1tbmS6ghBSS3CABDjexyQfSu/8C/D+b7FpmltbJK0btK577SzAL9Of0ryLQfj/AGiAx28yxLjAUoPmb2ya7PwX8bprbxHFcPJFKjRgMRj5Rv69a4Z0K09ZbHr01QS9x6nuGsfBJNSexd4IXe3CjcRkgDsawL34FyTX+nzKsJSC5MzgrkuNy5PseMV6d4E+LOjeJLFBczRiUkhVfAyPfmtvxH438P6TZAve26/KQMdc9cVyvCNaqRi60+blcT5V+Kemw6Zb6pJpcC4a9SNRHHtz97cv0x/KvKNP0nUrKafUhcFbe4fGIhkl/Qj65/KvrLxHc+GviGsENpJaEoxdtjbDnn/E153qHwzTS5plSM/Zrc+YGLDazgnHP406eIdJ8shVcO5rmijynwJ42fw94lj+2yTTWwYbj2jBILH68V9nfDfxbYeJdHtbqwU+XON2HGMcHr+VfGukaa2geIXur+BI7Ly5xIZk3LvOdpA78Y56V1Phv4nf8I7r6X8V20ekLhJIlOGViML8o6Dmt501UanFHPGcox9nN6n2ve3KeUERV3EAY98Vy0mo+ZK8TQNG0ZzvzkGuN0n4kG/iglguUlSQAMrEZUgdMH3rooNbFy7qZVEwAJRVwf1ryMVKSkenRoWWhNcXaQHPnvO5xlQPu4rldW1eAXQjkJLuchT1PtVnUtS8hHlQh2HI5+auWu9YsWd5pQTMi/IW6AnrXAtdz0acEtyfUrkLCwACpj5iDyRXCXviJby4OxBPCg5YnAJB6UalrsbyS4l2nGNua4+/1y3hiaKJ1VVzjIzknvmvQpUOawqk1Bbmre67C8HmzK44JVf7vNcJ4k8WLOJF+ZVVfu5PP41S1XxDNJGAJi2eNgHHHpXJapdz3Jw0eS4+9jpXs0KHJqzw8Rim3ZHOeI7574ly5RMcgtnFeAfFHVVmby5PvO+Rg44HpXuHinyrW0mfzMOyPtxwBjpXy94tvWvNZuC8uxVyBgnGcmvoMElJ3Pl8XKz1KUgj8qNiFZlGGG885qIRpN5ik/Z9vzbR8x6djUYZ1Xd5ihgMA+tNi2M7b5SrY/hJGRXtpHitRbLVvEZt5DbokG4ncea6mzgWexSUkSESiBcA/MxGVH865pvKEsix8RjjIzwR1/Ot/SbvdKbT7RG0EpwSxwF5GD+tc9RGlOML2O28N3PnahYz2o2qUHyKcAqcgnPoCK9KuDHNbXen52CeI7JnOPunIP415Ppt60dnLZQCOMSFDMozvY8Egnr15GK9L8M3y6zp1s0r+XIEMMjsCB8pxx74FeHXS5tj6DCPljY4jVNEnvraW8GJJoQRKsTcEDjcT61y6WrtLcRXJMk6n5XzjqM4rt9YlTQfEmoW6MBBcOTtBJDIRzk9M56Vz8ll5S7lO9Fblj8zN9TW8H7qsclWjFt3Zh2thHBDOspUuGyjYOc+nuK6vw/cRLbSQzkXdrKv76LG3r8oOexBHUUyK1FxZtJtDNLKoyOigKT+ddp8P/DEeo3E32iydo7eJpAjcB+aqc0os5o0ex9DfshfDOHX9fFpDbwzQeW0himXIUArnnru+nrX3nYfBe0Gy0jVJdOliw8bKdy4yAQSeoryD9j/AMHRaH4d0UyWQS5mhd2unTJUFziIN64Ga+uYrZBOpRCAiYVx6E81phcJGrHmkr3PFxOIdOdony34r/ZimhZDD5C3m9v9NtS0fmp1HA+6elbngHxV4h8KXaaX4iEzqv7mO5aUEMPUg19I3NpHcx4kUOB0B7Vz2reDbHWofKubcb1O9JAPmDdua1ngalKV4S0IeKjVjaaLGmWz6jH9oivVKOQwKqDjgcVvQROiBXbew/ixjNcZomn6joc4tWcSxIeHXgY9K7W2kMkasT1r16FpR1VmcCST0JlTb0pJPun608dKZJ90/WusfQ4S4/10n+8f50UXH+uk/wB4/wA6K817n5ziP4svU+Ov2gv+CkV1+zt8Y9U8Anwhp+pWllBbTfb7jUJoWbzoVkIKpEwGN2OKPCv/AAV1+HMulofEOgalb6mztlNGmgmtlTPy/PO8LlsdRsAB6E9a+G/+CnBx+134mx/z4ab/AOkkdfKO85xjNdcZe6j9NwtKLowfkj9pov8Agrx8FxNKt1pXiu22t+7MdvbTiRcf7E5wc54P1z2rc0X/AIKufArWJ0i8/wARafkcyXumhI19mYSHH1r8PW4YgofxqRJBuUgqpznJNPmZ0exif0TeEP2u/gz44vJLXRviX4durlYxKVkvRBgE44Mu0HkgbQSfavTNM8Z6HrLhdP1iw1DIyptJ1mGPqpIr+ZlNSl3rjBMZyuSTz685/Kuz8A/GbxN8NdVhvdBv5bCeB/NAiciP6FAcGqjLuYzoNfCf0k+ehQDPXgcV4T+13+0dbfs5fDE6yj2761dzLb2NrMxyxz8z4AzhQP1r4j/Z8/4Kz3tr9j0b4iaGL9JJRGNX05xHIqk8l0Y4OPY18y/teftT3X7R/wASZtQaIW2h2DyQ6fCXy3lbuCcHGTireivc5uWb33PJfGniS88Wa7f3+oS/a9QvZ2kuJM/fdmyx/M4z7Vxk8ojd0YLnJBIJ7Gri6x5LXJBJnlXy0cnAUE8n68VkF2Mrru+Ytyw/U1xqLUuZnbTg0tTpPBFsLjWI3+6Ex/CSDXpsbTaBeRzQ7VTy1YnGATXG/DOya4cSHONwXrgAA9a9d1nQhd6MxjXzDCR+8HOVrysTPmnY9KhB20O48PeIFkjjllVJBIoHtVrXTCjmRFxG+N3PFebeC9ZaKR7CUnaq8MT0x9a9EedJ9NVWAZyPl3HivMlpN3PSpNyjZ7mz4amLRKPPPl5zhR39a9R0GBJ7VRL+8BbBcdh6V5J4Qm+ylGkcDk/u84Fe0+AY45orjbIwwykAcivKxTlGN0fRYDlk+VnMeI/hdDezecLJXQgjLJ2/Or/hT4X6AWUPYI0+BncTgEdxXqF0Dbw5ILkjhT3rEtNSit5hI8BVScYPavPjXqNas9qnhaak5JHEeI/gT4V1xmkk05FAOGZXIP1FcPqH7LXhcyxz2tvIoZyrhX6Y717NfamrMswUxhWwUbo1Tw2P2mRpEcYYYO0f0rppYiaWsmL6rSm9YI8T0/8AZntJ7RZIZ76KTzGEY3jhR361z+p/CvxT4Pu/Oto7i8iUhSfKwWG7PH0r6o8MyNZXLH/XRgABM8jFd3Z2VpNFDJc2zyGTb8+QQCef5VtLEzXwyN/qlJK8o2PhyL4n+IfDSyIiTWxjIDJLEwOd30q+P2kNTvSzamtuGBJBYNk9vSvrfxH4O8N3MZlktnnaYGTqPl5+lcVrXwr8LXGnK00YEyIzblcEnPtihYhyXvq5EsLFr3HY8K8O/HDTEbzrPUha3YY71Bxj9PWvZPDfx/07X4F03VruORM5Z2fGfc8VxGu/s4+G/EmjwmASafc7WXfGoOe/PHrXj3i39n3xV4Vnkn069N1bw42boGw2fXAq+TD1o7WZ5Eo4ihLe6PpL4o6lbS6JcalphWeJY9pjVsqEIOcfpXz5ZeKJr7SdQnEUYikcYQnPK471yMPjbxd4agfTdT0qQ2mCjyqjADPQjI4p+q6xBB4NuhbIpikgJ3ej7gea7KVGMIpJ3ODEVHL32rM+gNH+JVxHrmnxxRW1vG8yQyKQcbiQeK+orHXYb5540aMvEwBKnJBxxzX52aBr0ulbJYi9wLuWNlAGdhxnJPp2GOa+jfgl47lun1aJQj3DMjBc9B3615uPwicfaJndl+Lc5+zkj2a71x5LhvMcnLcKMY4riNc1qWCaVMkJtzg9qk1rWhZsrA7pGbG1T8uc9TXCa9ftM0oeVXMjc7D0HpXlYehzK7PoatTlVkP1bXrVGKpEskjjmQgnFcVqGoi7SMK4jwwGRk55qfVLiSZ4i25R91QelZXFzIiL8gGMkkDv2r3acFFaI+dxFWbdhm6RptkClpMFQcZxzVl9K+zxma4VjuXB6iuu8OeEYhIJzI6jBYu3APzfpWN4vuUillhgLMgODls5x1P0rRT53ZESg4w5pHj3iHT73xLq9vpWm2j3F9cExQxwqSxJ9f8A69eKfFzwJqnhfUxNrGkppMsy4g8pt8dyoJy68nB6ZHuPWv0t/YO+G1r4m13xH4qvBvNjGkFoAON5LFiOxPt7V0H7S37P2iaxY3b3sM40jU5N7yW8QL2tyCSJhwAoO7DLx0WvZoc1GPOtUfIYrERqVPZs/Gx3VI8ZyRwOKkgAkjUNGxz94lcYA716P8YvhLq3ws8U3eiagJGFvIyxztGVWVePnXj5sbh09a88b7RE21mG4fKDnAPtivYpzjUipROO1nYka7htg0W7GeGO0rnHSmxTCQTSI4GE/hznpVeS4eac5A+90YcA/WnQM011GdmNvULxTaT1JcrOx2Gkat5073ygwNFGpfYpO5yMEY9xXp2i+KINOit4mINtcSK3mNyUbrkCvMPB8V7fz3fk2r3qqN7xWwJlx3wB1x1rr7jQ5vDmoxAg3FpcxxywS9YyrDIUHpkc815eIjFs9GhUZ1PjPTLG8YXyXS3E0ew7XTjGfmPB7ViJbbi7RsOnPl8D249a2rm2+3aVEYn8m4jURncQQVY8nH4VFY6NJIjNDtm/eZYDt6nOOPSuN1FBHa0pS0Lnhy1g1SSO3mtXWBpGJZTgscjmvon4MeGJpfEEEkWif2mLQvFNA0ZKFGUqGY+xxx71514N+CvinWLY6lplhcXtnERK89pC7RxrjJDHHBIGa+/P2RvhImj6dc6rc3HmyT7G8jkYGG+U5HPX9KmH76aic1asqVN2Pevh94RtNC8LaVbx20cckSCUALjaxHXGeMZxXXrHsxgYFPiTYoXpx0FSY5FfV0qSpxUUfJv35czEAwKjki3gZJBHcVYP0pNta2EVUgGwBgD71Kq7MAD5akpMe9OyJHZ4prHINOxximkYNMo4S4/10n+8f50UXH+uk/3j/OivNe5+dYj+LL1PxV/4Kcf8nfeJ/wDry03/ANJI6+U2BD+h9a+rf+CnP/J3fiU9vsWmnH/bpHXypKwIGQfzroT0R+p4R/uIeiI2DE5LZ9803sD3zTwxUDoR6YzTdwwMDBHeqOofuK4NNBYDaOc0gYnnOBQCVPHHvSuBes43uZBGACCcZPQA1f1SEW1qAqIo/vY5apPD8LExHgLv5J7fWmeJpszRoEClAVJz15PNPQ5ea9TlMVnGDtPXqCKm2+dKg3bmbAyoqDLHjIJNbvhOyfUNYtY8ptVwWB6kVDdk2dHkeqfD/TfIis4khLmBsuxXrnPv7V7lpGmQy2cn7sdB1AFcH4P06Nbu9JVWWOMMu0988V6pocMCPIhXzEdN3B6GvnMRU5veR7eFp2aueD+IrWfRtZklAZQGOcV6N4X1lL2whypAJxz34pfiv4TJsorqERxRsxWVyeVX1/CvPNE1m60i8SGYqiB96qOmenH1HNTTkpw13Jqw9hUsz3Lw7EtxNtBJLEcYFei+G7SfQNUwWcxyhWVVPHT1rzTwDrcOoXUDqSiBirE4Hb5a9206xiv7CNlBaZGHzjpjFeNipcjtJaH0eXcsrNPU0bu8ee0SeN3crjcDzjiudstTZr5YSnmgsTjoK6KHTneIJE+cEg5rnNX8OX+n3AlRQFxuU9QK86Dh0PoXzN3RLd3u6SZGTy2UZGRxV7wxqqznfnbLGRuUnANZNzdvLbhTExk2Hc2Bya4PVL68guQ0cjQl1ClgMIuK6Y0o1Fqc9Ws6a5j3G41K2jK3Eq+XIrY/d8jr3r0nQZob3TU8sK0ZXILAjmviu++J82mSBLi48350TcgBAz171e0f443tnfCCLWHjtztVIpBjk1X9nu10YxzSlJcsmfXt8IFjmikVQiHBOPvZ5rkPE0azsjx4hQLhMKBj6+teV6V8WrO7hIn1H5gSW3HPNacfjfTtWkRjqEc7xtlccfh1rOVGtBbHdDGUJJJM62xvWilKyyeXHExCpjOeBWumtiWMoUeYOeQRxXNWs0F/M5M4kJHKjtW59sFr+5tk+Y5G7PArglJp+8dKUamqDUvC1lrVm8c1ikgmyoDKGrx7xz+znZ+VcNCkUJGGMSAAc9sZr3e1v5o4UWW4TeuePX5at3VpBq8G5kHmFCuQMYGPWpp4mdJ+7I5q1CFRe8tT4htdEvvCN9dW05kvMBVijUKFQjnPtivXPhRpUtjc3F7+8826jVi2BtAPXP8AnvXS+K/AX2KaSVfL8+TG1ncsTgdKXwVHJ4e00i+lDTEBQu3AI6gfnXpyxPtaVnqzx6WF9hV5uhZ1KZbVjFdKS0jfKN3Fchqt5BHJIoQR/LkLnkVd8Ra6BePJL9zOfm5xXD3txBdO92zqHYkKCf6Vth4pRV0VXr26i6lqDu6oGUZ/vV0/g/QY8GSeMSbcEEr361j+GPB95rF0l1cFcMwVcDt64r1xlt9DtNpKxlAMEKPmrarWXwQMsPTcn7SpsYGtuj28gcNFDnhiff0rgdD8LXnxG8aab4d0zl72YRGQEjamWLk/RVY/hR428ZROr7pTGNxB4wRX1T+wv4A0N/h0nj7C32t6lcTW8EmMtEitsK47cgnI9a9HCYRvdHiZrmCjBqLPo7wB4D034Z+F5NP0tI47dQdqqoQH1J9zmtq20mOezlSZI2WUMpTZlSDjr69qWaM3N9FZRpm3hG+VyeMmtobAoWPaMDoK+op0o8vJbQ/P5zblzvc/MP8A4KH/AAYudF8Pw3Rujc2lldvJbKVGUglK4jU9tr7R9K/OLUtNKNJ8+ACcFuv0r9wv28dCbV/gneuHiCxMySJIP9arjBGex4GPfNfjJ8QtAn0rWHMkaReciSxD+HYy5H6V5vK6VRwWx7NKSnBORxg0+aeCVl2lFGS7tg9DUdrAUuAkkih3GFdSMD6+1XYJCiTI5TftHGflYe1JbWskrgBVKt904rpbcVqXdXuj1b4BaZqdj8RbOSyuDb3sSs0ToduQRgjOOhBzX183w/03xC+s/D/xPatoN7fyfbdKuLNEe2hlcbvK4wVUYPzd818xfD3RNR1HVtA1HSGl0mVIhbyXmxiDOFJHT2Ffpz8NvhNrWqR2lx47uIdX1BEQW8UkBBU84csMbjg8HtXmzvVlaGoVKip6n54X/wALNS0TVpNG1JfLSKcraX7/ADI4DY4xnnrwc19U/B79kfUxpaaqW0/U40AO0qFb5Scq2QAQeK+zE+EmhX/hs6VeabFcQPhpIZgcbv7w64Nafgv4eWXhawW20lGtrEsS0Mkhcqf9knpULBzlK0hPHR5Pc3PMP2XPhVqfg3wnq0OpyuiXV0wNmxBRV4xj2wcYr3/TNIh0+2SGCJIlUdFGKtwWyIoCqOO9WQK9yjhYUku55c6kqkuZjR29qdgClpHGVNdxmLRTQMJik/CgB9AHFInANKRmpZothtJJ90/Wn0xvumqMzhLj/XSf7x/nRTbn/XP/ALx/nRXmvc/OsR/Fl6n4u/8ABTGMSftfeKFY8/YNNx/4CR18nzp5bAdc19W/8FNfl/a+8THniw03p/16R18qO25celdC2R+pYT+BD0RGTsbG4g+1RbaQ9adVHWKoBJ7elSou8H5iCB0pifezjPephGfL3lM496BXOl8LK4ilMkfmZGQc8CsbV7kS3kuRjngkA5rovDH7vTJZPLJJXn2rlrs7pcY6ZBPrzTkcsL+0ehFtV2GD+Q5r034aeHWVWvfJLY4UlRzkVxXhXR21TUACD5aFQSBnrXvPhTQ4XvFtMSBEAJcZ6gDivOxNVRVkd9OlKUrnWeD7N7O5fC4+bBBPUHjn8TXdWLrCJBMDHIpYNt5z6Vz9lpv2O5bBJ3DHTg12EpFu1vKU3JMBGWxjmvn5VFdn0lGN7WLGq6Ta6/oEls8nzMMAba+fPFeivo+pThpWDxvj5iA68fIcem3FfRFq8eHUnbsPzZ71xfxO8JpqFnJqsaO1wECum3IkA/wqKU1CRri8PzxujznwJ4naDV7WKRvIjU7pAw79vzr7J+HuuW15pLY2yMRlSr+1fAs2sNouoRyEK6RkCRW4J56D0NfSHwo8ZWq26y26grkByHzyegA9cVWNo+1hdHLl1dUqnIz6i0/TkWVdgYhl3Hnoau3umLcKrGLI2gcjNYXhXXzq2wfIFUAbeh/GvRLW0WeEKZFTGCB1xXyNS9N2SPtack/ebPN73w7EsgdipOPmVR1rg/GXhz/RHaCKQrtIBI4Br36+0EF3Ik6jIwvWub1jwx9ogg3ZmRGORyMVVKu4OzZ1ShCpG0j4x8d/DO7trGO5RnlkDmfy3AwcDoBXKaL4X1CXUtMeZP3OBNufkjgnB9xX2Zr3wzjv3DxxyZJIbaSfvfWsjTvghHHqlnDCJSsbfNuHDDHevdp5hGMbHzNXK1KpeJ8zN4d1S51mRy0iQSvtMS4GABgH3z1rp/BXgnUdP1mWG48/7McMkpONv1r6Os/hd9l1qaCRF+z5Db1Ht05NdNN4CsPIGHKEYwAMnAPrXPWzJSXKdtHLoRacmedeEdDFgs4lnkdzISuf7pFdO8yQyjy0LEHJ3DrW/J4KVQRG78cDjk1lv4ZaC6kLF3APQ8V40q8Z6s92EY01yxEsr77RcuDEPkI6jGOMVvjVVto3iCJx7fpWGtjJHcjCsp7Me9WpWgt4PMnlVXY8gAcGs3yT0QS7srao63paWZUXaPlGOelcD4j1CSGD5MBc5y55FdR4r8TaVp0VsUuFlnl7hh8ox6V5X4z177eyBJg5bgIq16dDDSjJdjzsRXhytLc5vVdTW5neF2Lxty+FOadpmj295c25mLeSXztKflUSW32YJJNLuwVJQKcg81oafrkckwAKIEJ+Zj0+tfQK7XKkfO35pXmd/pl1FptnMEfYRzGTxg1578RPiI9uESO6RfmHmMT256flXK/ET4uWmhW80FpcwTTsCrZkzzjjFfM/i3x5qHiC4bfcx7U25UKRnrW1HBNe9JanHi8fyR5IM7Xxh8QzrNwLK3uZGTzCTKp4P41+pn/BP8TRfs4eGxGskk73F2IiF+VB5zZY1+Nvh0s12G2KEzj5hjOf/wBVfuJ+wbpotf2WfA7ANG89vJMxPXmVzXuYdPnsfIYyftInvdhYpYwbMl5Ccu7dWNPliEbBgOvHFLM3kKGIyB1NZ15r9pCAZLiNF7FnA/ma9aVkrHky1R8w/tj/ABq8HWvgi78O3evW73bXK+fbRbZJIlUbslfc7R/+uvyD+Ieuf8JLqVw8jvI0YEcW75QI14QY6cA1+pn7WHgr4Ez2Fzfal/xMvEUsrYsNLvj58zEDqBkYr81vGnhbTY9euYYIJbKLeSlrLIHIU5IJI5zXz85P2l2e7hYJ07I82i01r64JSJiQ2MKo4wK9J8J+AX3wJHbyzPIyh1A4VW6AH1J9K3vAPw7uNcZY7S3llmaYQwwRJnzWPc57Dr26Gv0S/Z3/AGTtGe6jvZ5Z76zglimkunXy/PmVR8q7TwqcjHUnk1i6sq0uSG52ygqUOaZ1f7M/7KegeHPAmiT6toavqFxGlzcC4OTGxXjAzjPavqGx0aK1SNTGriMbUcgZAHTpV+G3WGNI0ACIoVVHQAdKsouB0r2cPh40o3ktT5+pUdSWpB9kVskkkkcmpYYliG0LgdakoIxXbZPUySUdUKox7UtItLVDCiiigApNtLRQAUUUUrDuITgUwkYNSEZqNximI4a5/wBa/wDvH+dFNuv9a3+8f50V5r3PzzEL97L1PxU/4Kcf8nfeJ/8Arx03/wBJIq+UjwcV9Zf8FN1b/hrzxOAf+XHTeP8At0jr5SnjeJstxmulbI/UsJ/Ah6IhL56ignFHXmjbzTOklWLjk9RVlBHsVTuY9wB1ptlEbmeOHzNqswBYjoPWrgQm8f5C8e/arAYyOmaDOTsdN4eK2GnMpTzHlJwcfdPWuSnj/eyEj5skkLxzXXWVun9n4KPHs5znv61i2GnNqviKOz3EjedzEZ4GfSnNcsUznoylOTR6V4B0YadpaGUKlxsV3YoehPH5V6l4Vs1W5l3O28qMEdDkVS0y18klGyyCMDAGcD8a6zwzZPJIkhyyYPavla8+abZ9Jh6TW5pyW/lmEo6nBCnKZORXXaYDcWTxTJ5i7htO37p71z6xqzxHcCY2yw6E10PhyKW2uZgZG2vyFJ4rz5TstD3aENRvlAzz2cymJkXaX/vc5B/pTprZbqBYhIQhHl8961tWsXlhiuEQGQcqc/eHTFZomSVAP9W4kwy+n0qYyvudUo9DwP4xfDyWCe5mgVpYCd7hE5HvXPfCjxxH4d1ZbO73MBMnlOeCOehHTvX0Xr1nFf29xbvI2NvXnn9a+U/ihoL+GNRintU8pCCSyShsnORXq0Kiqe4z5vF0HQbqwPvX4Y+NLXU7udFRo0AXGcctnk/SvbrPxLDpCWxmjDgsqt7D1r8w/hH8X5tJ1PzNRnmYeRtRA2OfX6V9MeFf2hoby1uXihnlkhjUK7OCNxIUFh6fzry8Xl0lK6PUweZRlBKb1PsLTfEema9JKIWWRofk3DlS2M4BHFMCwzwrgugflc818/8Aw2+KsR0m50eWVbV2mkcyZC7dwznHrzXeeF9WfUZLVra9a6js2Cuytx05z6/0rxKuEcJO6Pdw9dTje56XHZDe0LMNyjOcVd0zSI4JlmxnnOSOteeX/ie4v9TWPTHln2Ky7BxtAOCSe9b9p4im025g+0g7BHjBbhfc1zOkrnW5S2R2U2kWk0jymMB93TA6VVvPDkaK5aXkqcKoHrVPQvEy3XnTY3QSNI6SN02j/wDVWf4v8fW1lf26o+Fl6kdFBYdfzodFSWiMVKadrmstk0cQYMGAHTHWsn7LHNKxmXhjzgZq3a+I4L3PlXgbY5Tbt71k3/iO106K6lYNiHliw/lXHKm27WOjnkSzaZbmNpNgQZwSe9cr4nhs4bNnk2LCEY+XgbsYNYHi74swW9ncCCURTiPzFQnnI5z09K8c1n4xPqdpJMZ0Ym2MjYYYIbOMcV6dDL5tqRx1cdCmnFsm1Xw/pof7XbSygnHDkHGfauS8TpHo1sJI5/MuHbA3H7vrXJa18YrRreSQRSsoi2BB8vzY6g4rx7VviHLqEpFzNMzB8hVOd4I6e1fU0cJJJXPnMRj1LY9P1Hxk05mill2QRgNK6uemO1cd4k+KbzwNpmlQ+XEAIzLu+b3Oa47bq2suvnOyWi8JbgjkVNJp6WEfmNHGpGHOTXpU6SWh49SvVav0OR1q5NtEZXlMs06hQWYEoPUc1zUSx+aqlnA3DJJ7/Wrmv6q15chdqDYu35ei80umujRhnVXRTnjnNelytLQ8ubbdzZs/LgVT80nyZOWGBg+lfrL/AMEz/wBoC18Q+Ao/hvqDhNX0ppGsnLg+db/eI+qnNfkbBI/nMqoI5G+8zNxyc8CvVPgD8ULr4UfEvw34otPM8vTrzfJ5chDGMuN8ecdGGciqoe67nHWXNqtz+gNgJYWQjIOR+FfMnx9/Zo1vxjdJqegahbTSCMxPbajvUKCSflKnA6+lfQHgbxrpPxA8M2OvaNN9o068BaKTGOhII/AgiujQADpXTXpe1ja9jmpScJXZ+U3iz9lj4gwxXWnqlrZbmAdtMRw7rn+9jn6HArd+HH/BPnU7qe0k1q5W2gDmaQ5M0hJHT7uPxr9PvLB5wB755qPyiDk8n1NePHLpXvKZ67xrUUlE+efhn+zNY+FrY2vkQx2HClhGDPKmCCGbAwPpXv2madb6ZZx29tAkEMYwsaKFA/AcVbUZHOacq8nmvSoYWnS1W5w1a86r94AoB6U8daMGlAxXUYpDGADZpaGGaKYgoooqiWIwzSKMU6igQm6gnAo20EZFAADmlzzTelGec0mixQaa/Q0uOaR+hpkHB3X+tb/eP86KLr/Wt/vH+dFea9z86xH8WXqfiz/wU0I/4a+8Tbvu/YdN/wDSSOvlSRlllJOdvr6V9Uf8FNuf2u/E/wD15ab/AOkkdfKJBB4rqWyP1PC/wYeiJtiN5YT7xPO6mSr5bsp+8DTGkZXB6EVPChnuBvcLn+Kg6WWrOVIJt2eFTn3zU1g484YdpCvzDjirdxpP2PRra9O+OW8LFF28bB3/ABOKpadCpYqGCOD7/MKehjJrlZ1JvGWByzhcgnlc5wa2fhfplvqviq7lTHn29s06bumcgH+ZrFii3Wj4QuWH413f7PNlP/wkmvXUkUflw6dkvIcLjzUX+tZ4hv2ZjhWuc9VtNNeyjCmbe7DJX6ntXa+BbQ3CQ5UnDEMPrXMxos9zDHHkbn4GD3JxXoXhi2ltoJNnDq3zcdcfzr42tI+5w8feRLPp6W0hJgIAb5yOpHapIYIUkk2iQYTKgt3rpNYtXkiSYJvjmjO5l4wc/wD16pRWasqBkYPjGOhyOn4Vw+1jbU9lU1e6RDDNNPZIwkiDIMKCejH1qlqEDPcyyxRbZQAWUDKk+orRWySFnPzrMMD5Rwe4OKllglTEsTq+R8y9/c0ozsdMad9JHKz39pqEjQSB7a7CYCMpXd9P/rV53498JW+rWsdu8J2tuUquAcfX1r1nWNHi1fyrj7tyqnD7eRjpXnms/aLRjBfx/KDlJQD83t7H3rrpVNbnl4nDcyalqfLHjfwTdeFmE8cgMG7Yu2Usyj0Poal8H/EmbRzDbb2jV2VZGDHGFbIzXrvizwxa6pBiUtsabdtz+teP654FTTlaW3m2FRwGGSxz25r6KjXjVXLUPka2HdKV4Hsfh34pwW4URSSmZ5Q6hScue+fbFe2fDv4yRKdQxfC3bKl1A+UMx2n9Oa+CjqWoaZcq4doijcV0Hhrx7d2d20890IVGCQBw5561FTBKoiqGNnSe5+iWm/Emz0m5JS8Ys4MaPjqd1Fp8XY9SiJm3Tb1aMrjG4Hg4r4si+LI1W3t4G1JBt2sTu24bvjitHQfjAy+I7a3a4QWYYKNhHygnlifeuD+zbdD1/wC1pSWp9R2fx9n0KwuLSS6Nt+/aCGPblQpPTd696VfFUvi3xPBdm/luILNl+0tuO1vQYHHavlLxh46W+153huomjmbCbWyEw2M49SMV6EnxYg8JeH/s9jNbrJKnOZMMctkk/wBPSolguVWSMqeYty996H17b+L5LGdQbiJI5lJjVABudRknk9MEfjXGeM/i6LvS78crcWriPO4bJCSeMZ5r5wh/aNs9TvTNPcxwpBE0cChiSTn5m6eiivL/ABZ8b73UtOntrJgZpGO6Vs7mYnORxjgVnRy1xldo6q2ZqSaizuviH8WbfXNIcwXHkXqTFJiXKgqDgjr6cV5le+PPJ028iilVXZQscatnaO44PSuKVtVvZHVlmleQ/OcevtXSeHfhzd6i6ia3naN3Hz4GD659K9lQhSjqeFzVa8iK2g1fVL2MwMssT7SQegJUZ4Neg6H4FS0YyXFt5rZB+ZuAfp2rrtA+H1rZJGEzHGq4Y53HP1Arqv7LEOBt3Q9PXNcFTEc7tHY9KlheVe+cI2kx2xaVoNuOgzxmvOfHOqC3WW0gI+0OmcLnGK9X8X6h/Y1lLPKRGiAhcHnPavnvxBqcl9ezzyu4kkJ2nzDnb27V1YaLb5mcWLmo+51OeQyySlvk3sB+7Lcmt+WyaKGGPIUkZGM5zVbS9KN1dpM9wAq4Y8HP51Z1BmtNpE7BRna4fO4ntXt2ly6Hkt3IbO7KO7OwLIOuM9DWjY3UwkjaJEIySpzhyc9Oaw4k2QzbizAkdPc8/wBKt288cuwlsZ5yHxiuWSYoKKep+pP/AATG/aFtYrC++HWu6iFkecXOkCZuCzZ3xhie/DD6mv0YjkyPUetfztfDrxne+CvEmnazpdwkd7YzpPFLvDFHQ7geff8ArX7v/Ab4xaV8avh7p/iHTpoJJnREvYoDkQ3BjVnT8M13Upc0PM4a0HGWh6Whz1p4AzTY+VB9RUgXB6VRMQPWmp1P1qSimOwU0nNK1RyAkcHFIG7DqKjAxipAMVViLhRRRTENBNOpCcUA5oAWiiigBr9DQBkCnUUAFMk6GjB9qaRhWoE9jhbr/Wt/vH+dFF1/rW/3j/OivNe5+d4j+LL1PxY/4Kbn/jLvxPj/AJ8dN/8ASSOvlDILfNnr2r6s/wCCmuP+GwPFGen2HTc/+AkVfLVvhmKeXuLHj1+ldS2R+pYb+DD0QwwhkZ1zsHAJHU+lWrON3dI41BlmcBVx+VbvjTTY9Ems9GixJNaxAzOBjdI/zY/AcVd+FHh+PxP41t4JpBDFbwyXRf8AuiJdw/MjH40HTo0R+Mrl7XXbnT28tk08LZrszgBAFP5kE1S0qFCTu2kA5BVcnp0FVpbhr27ubmRQ3nMzMX5Y89f1re8PMsSuUQmFkY4JA7Y/nRZrocslHuE8ojI3cKVJDYyAfTjv7V6F8F4pH0nx7ciEs0OhrKSUHX7THg5FceI0hsXi8lWMiBgQR8ig44z6nI9fYV6R8N4CPg78ULlIBZrFDYWok4zIDckkDHrt/SlVblG1jGhGKle56F4Gu5NQmsLl1LRyRJNwTxuUE17xZaQsmlNdQudyp8qivB/2adOi13wHZXEMu65t5Xt7hCOFG47SPyr6i0K2+y28YIQkpgqTxmvgcc3RqOLP0nL1GpS5kcta3bX0ccLkIXGGyOhxVpYXurJVUILmE43AfeFM1yD7NqMTY8ts52oODVhbqC/sywYwTI56DBrzW1Y9ynA5u6lX7ZKjRPHMozlj1+gqyhDTo/lFCUwSp4PFa1/GdQZYLrDSkFVnPXpnNVYrGe0WATKXtw2EnXoauMla7Onk1KF3EHhD28pQJhTGynJNc1r8vmK4kiEgKYKgfdrvXtNscqmRY2ZutcbrVi4lk8uU72XkOOD71dKonoY16elkjyTWNFEQD2itExyTHyQR7VwWpwJIghkTYyuCofq3rivZdQQxSosivuwcFWBBrjNe0+GRHMsZO5gVG35l9cGvWpVLOx87Vo8+ljwPxB4fLvOFbarHcAw561w9zaSW5ZTtx9a+ib7R0laRYkWSEEDc33hx06VxuqeC47kshVVBzt4Ar2aGLUPiPCrYFrWKPHd+SCeg7HBp0cwUZPBHpXXav4IktwWjTcu4AkY4HrWQPCl07hY0Dt0PzYGa9RVYTVzznQmnaxkrcvuG0hRn8uc1JPdSTszOQ7Y6k5rat/DEyOWlCjHy8t3rT0vwYZHKvjfkDIYEY96zlXpx1ZSw856WOXsrOa4YlCE5HHPPsK67QPAst/chZA0EUg6yKcgHuR2rsPD3g+JEfJCKRnHtmvRdK0VDLtwJI1xgIOlcFbGrZHo0cA3rIzPBPggWQUACRANpbaDn0PSvTNK8PJBEqiJWC8g4Awfw607RdPVTBGFSPdzz/wDWrqbHw3JclS0m4hjhIzhfxPpXjVK3Nd3PdpYZU1axjNACxQA+ZHgskXTFO1Sxh0y3E8twsjuMrGrcKO+a6258rTYGCxwHCgkRcjp6968O+K/jf7HYkxrKpLhcoOKqhq1YMU4046bnnXj/AFuXxNrslhGqCKNjvIzgrXnXiK3EOqpbRqhRUCZduAffivQbaxt9N8OTahcNIZJAWkYkZ65wK49tMaXVGu7qGSPJWaNSoyUPSvocNq7HydaCvzS3IbSNLLTZlCKJAoJYcL36flXPXN2BcsN6koegOQf8K3vE8pij2NE6DPAJ4PH/ANeubuUihKq+W3N821s816En0bOSMbj2lErKmQqjP3eDz+NPglfiN48qDkFs81E6RNCdqgejKefxpoUI6MoaQD7241k2noWoanQadcKRJhYdzn5SrY5/KvtD9gD9qSH4J+M9Q0vWzEPD2sbI5ZPMCeROpASTk4wQSD9K+GLWMxbXAYBhxg8Hn6V0Gl3S2nmFlddzcANwfp3qIz9nK6FUpqWh/Sha3CTxI8bLIjqGVlOQQehB7irWflzXwX/wTm/aui8e6FY/DbWmlj1nT7Tdp88jFluYUJ3Lz0Krs4+tfd6Sbq9DfU8yXuPlZIrbqdTF4pScUWJ2FbpSbR60m/NKOtINxu3mlpT1pKLk2CiiiqJEIzQBilooATdQTgUtJ96gABzQTg0AYppJ3Umyx4OaY/Q0mTxzxQ/SmQcJdf61v94/zoouv9a3+8f50V5r3PzrEfxZep+LH/BTjK/te+Jsc/6Fpv8A6SR186eBrUXfiSzLj/RrdjdTHGcRxguc+3H619F/8FOCR+154mHb7Fpv/pJHXiXhe2h0j4f+Idadwl1PjToM9Sr487A74BFbpuyP1LDfwYeiOXsornxBrLTSAzuWaaTPI4DMc/lV7w9JfaPZX15a5XzUFlvBwTuIZgPqq1l6VqUunySPE5WRkYfL3yMEGugv/FVk3gmx0iDTo4L6C7ad79HO6dCiqAy9iCD09arU3d9kM0jTESCa7uQDBaqGmRHG4KeBx9anl8aQWsYFlYlSnyiSVsgn3Fci07bG+diHxuyfvY5qrvYLyTtPatVNoj2MW7s7y58fGXTLGO1t4o7iJW+0GSFWVm3fLt79Oua6Wz+NE9l8M9U8KNpAH9o3lvdTXER25SJXCqABkAs5NeQRttUkHHFTCclQSxPGPmOaiU2y1Rh0PrP9izxhDB4g8RaTdW8kkV/FBJEjMP3Uyz4GPXIcg+1fZr2f2WeOYARx4G6POSuRX5Y/C/xZL4R8aaNfRXT26x3kTSncMFVcE8/56V+mmleKLXxL4etNRtZ451lRZA6Z5yq5/U18RnlKTlGZ9hktWycBviC3eeXMAyI23ZfqasWOnK8UnmRhHYcletIsMtyxYOHBxnB5H0rsLbTFlg8zZ8+BgpXykqjSsfaqOlzzzWLMrIsNwu5AP3bDhgPQ1J4dtbm2h+zNma23E7X7Vu+IrUbwtwRtjPDVY0S1iM6pIj7SM7hyCPWrlVahqaw01IZ9D/0eRo4wpYcgd/wrjdZ04CX7oDbdpFewSad+7IjjBcDqe1cTrkADjdAHwcZWop1Xe5ahz3R41rOkiO3dgfLkLfxjjHpXJ6p4euikzxlW+XIBGfyr2PUtJhYMvlsQTu2t3rGn8Ow3cpKGSNu6uMD869iFeL3PIq4RniEuiXSzhpYlQbc57Gs+608TpFmAAKcFy/SvYr7wrN8uxd6BsMBhlrIm8L8MPJRXycK6CuqNa5xfVbbnjb+GvNM3mKGQkgKXyOelQx+AUkfy1UAlc8NwR3r2hfB8Uku2SNYydpGFAzV608EWKKrOp3ng5PGM1r9bktEc/wBQUpXPGdO+H0DJtKZ5x944/wDrV0Nh8P7QOzfZXWLgEAknP1r1iz8Ewlm8m2DxZ6g4rZPho2kTbbB2J+7jp+NYzxJ1wy48y07wJbI74tDgDI3HOBXUaX4bjtmRlEKjHAK9a6uHRVV1LRpF8uMc80yWCGBGRN0kgb7ifdFY+15lodP1RUtShEkdrGyCCMbTyyIMn8TUd9f20SzDlXAztDYpl3fSwo/mCKQZ+VOwPvXE+JPEDWkUm94lVkJ24x+tdUIKbRw16/s42RW8U+Lo1QyR3IeJAd0u4AE+npXhg1G88b69hnM8FuSQ23AUduO9XvFeq3HiG4jsrIKkDN+9MedoBHbPU1b1aC1+G/htrmIqLu5CJbbyS8pxyR7Cvao0lCyR8rWqSnL2ktkFnaJ4h19dNlilu9F0eJr7VwjbR5EYBZR0OTuUD61weu6/a3mqX00fmJZmb91Gc5RBwoP0XaK9A2N4I+BR1e4mCa94ulMRSQ5cWkZLOQOwdvLz67cV43faowO1SNzqCcoBk45z717tGCieLUk6kr30KWuait/L8koeA8gEdKpLC0aA7oyWIAznI/Wo5JcsAVXjjAIB/KrE2yNY1j2FzyTkce31q5asNERx52ZYqAARtHBJzQZDcQpGkjA7dsi9ick1OxjMULGVA4+cA4zg0yI4jyNozzx6etZFJO9xgzEWVd2MdyauafPMsg3ZYAnhmqkXEuw71yOACamW8kSJ1j2lumMdM+9LV7hJ6nc+E/FupeGNRtdR069ns7yNv3U1tIyunuG4P+e9frX+xb+3Ho/xQ0jQ/B3izUpE8YgGCK9nAWO9K/dGc8SEdQeuPWvxtgvHVYQyxkqcFchv/wBVdB4X8a33hi/tL+yunsry1kWWK4gkYNE4IwwIOQRjtVQnKCtI5q1NS95M/pGjlVwp6D1qU/NX5h/syf8ABTi7tprHQ/ibNFdWXmCNdcihxNGuDzIqcEZxzjPPNfo14P8AG2i+N9KTUdB1Wz1eyY4E9lMJE6Z5x0P1rsWuqOK7+FnQ4zinDrTQf5U7dmkUgPWkpCwDY9eaXP8AnFAWYZ5oprMEIJyfpTqBWEDUhHNJ0yT2pQ2R3qrkWEx7Ck/iqTbkdaQLRcdmLRRRTJCo26VJUb8If896TA4O5/1z/wC8f50UXP8Arn/3j/OivOPzrEL97L1Pxc/4KYp5n7X/AIlHHNlpuMj/AKdI6+ctcvSum6dpKKY1t0aSUMeTI5yT/wB8ha+lf+CkxUftjeImfIVbLTXPHpZxmvl7Trf/AISDWoYJbpLc3Uyobi5OETPGWI5xiuiKdkfqWF/gR9EWdbXR4dP05dMkuHumib7aZdu3fuONnfG3Geeua5ok5OKv3tv9kuZIfMWQo23emdp9xx0NUNpI6VR1IQcmnBd68ZJFIAfb8aVeueKBiAbmwTt9SaljGQc8DH4VLiL7OG3bpC2NhXoMdc1CQqkYYnj0pMD0C7g8FL8M9Gks31EeNPtji+WWRfspt/4SgxkN68n6V9ffsnfEC3134eQ6DceULuwLRqocZZM5H44avgaMKoBO7Jr1D4C+M38EfETRb5DugecCWNhgFThT0ry8ww6r0ZLselgK7oVovofpro1lGb9URvLG4dT0r0az07y4wY5AwIOayfDujxahAkkcaMrDcjA8HvXoqaZLCFkZYlQoThT7V+ZVINPlP02NWPKn3PJPFGnxsm/qAfmGOtWvDQKokIQlWHQgYx/Ouj8R6dA9tzIy5PO0dazNAsDJerFIXHlE4bFYOSasdKkuQ17jTV+zskUZjyM5U5HHXrXn2t2U8TMYz8oPCuvWvXJLCR4lQYyY8c5715/4pspCjR/INq53E4qLOLDDyvM4FkllmKlWUd2HY1q22gpdQRs6M475GM/StHSNNaaRmd1C8EbR14rsYvDeE82Ob5scKRWvtbbG1blT1PKNR8KxLz5cluN2cN1rDvPD8k0vy7JF9856V6lr2jzDLON4wORXPWnhn7LdSOHkZXOcE5xkVtGu0KFOMtzh10YrOu+Nh8o7Eir1vottNEFeRw27gAE131h4fdCHLEgjI7nFa9noJMgBkEZboxHSj6zrqNwjDY8ou9Nh08MEZwX4zsIz+HartrDKVj2wOCP7/Q16fc6Y9tazJ55bsGXmuPuokt5cySyzjB4Y1ar82iGrdTmbuU2sCPPbx5zwCxFcjrepwNb3UfK5bJVcr+tdfrECXCL5USoEYnL4NcpfNGvmhlBfsMjB+ld9BI8/EuyZxuo3bMG8tHfgENswK808Ume6mPmZJOVWIZJ/GvTNcvhMGU5ZuyDgfT3ri7TQxqevWimcF7ydYYoifmJJAO1e+M8+wNe5QjfTqfJ4iS3lsZHhLwwm2a+v/wDRrW0Xz2JJCxhcnJ/WvHrvU9Y+Lfjm3htMMiyta2MMQyPLOScZ9sc11Hxn+LC6+j+GfDUUlpp0Dul1dSyDzruTlMEDgJwfl9TT/gO0vgN/EXjt7dJE0G28lFJJL3FwREMf7q7m/Cvo8PhvZ+9LdnyWKrqXurYqftA67BJ49l0TTLyKTSPDwi0m36thYU2M5b/aYNxXj167yeYVdSincJWByfpjir98jyLI0tw7STEksOjk8nOevPrWDMDJKRwcDAGcCu9aaHHDlQqRmW5jDPncQckEVOCnm7FZN5crnJNRBHSLeW3lflzuqxo9qJZMuxSNN0h9enFDNHboQvaypcGJ2QbeME9QT60zy2ZweFUHaVzmlmtJELE9HYlQW5IHeiO7liXylOVcfNu5P51I7iOpUkAZA7HtT12BiM4yOc55quzkBMBldRjOc5NSIu07gJScHOTirJlFPYsbfKTIdAHHXa2cinxzbYwVlhiPT5Sc1DAqh1dg4C43Dd60rpKZZMMH4zwO31x1rNpS3C2ljVstRmhDrHOroTvKDdkivcvgH+1Z41+AeryXHhi/txBMyG5tZ4RJFMuQSDn5lOARla+flWQLKzEpuXBXf8w/xohueYwrOgU5+Y44xVp8uxzzjdaH7yfsy/tt+Ffj/apY3DW3h7xKsKs+n3F0MTHHzGPIHA9OtfSUM27nIIx0r+avRdZks51dJnV1xymRg+vBHavvD9mT/gpHq/w4g03w/wCMLSXxFoSL5KXMTs17CMkg/MSHAGBg4+taxqRZy8rWrP1pD5p3J7muB+FXxh8MfGTwraa94b1Fbq2uB/qnKrNGR1DoCSp+td0kqsowetXYSkObI9aAcCl3UtJDGhvXmjcM4xQelA607CWpJ/DTaXJpKkphRRQDmncmwUxxwetOzgUmcg/SqJOCvwY7mRfRj/OirN4P9NuP980V58lqfAYiP72Xqfij/wAFNZGT9rnxQox81jpoOf8Ar0jrwPQ/hhres+Bta8YQW0beHtIljt7y4aZVIeQ4QBTyefSvpn/gpj4Q1B/2kNf8QobWWzmTTrJY1uFM6y/Y4yMxZ3YPY4xXmviHSLnSfgb/AGn/AGmz+csel3WmRujxoylWSRtg25IfjJ3Daavn0jbqfpmGf7mFux4BLkvyecdD29q6PXfDM3h7wjoV7cKEn1R5ZosH/liqoAfxLH8qwWBOSQGByMjn9PXj9a9a/aLuov7V8J6HbhANF0G3tJkQfcmyzOD+OK0eh07HjW0nOT+VL5YUepFWlVSvMZXtmpo4EI2qELZ6kkZ+maaE5WM+NSxAx948Vq29nbLp91JcTPHcYTyItv8ArMnk/hirfh3w3feJddstLsEWa6vJlghwcDcWwD9BnP0FX/iLcWy+I57PTyosNPdrSBh3CnBOe/OSD6EUrj5k9DmI0hEh3klTkZ9DWjYJ5JhkjdyytkBQc1nIqmRgflUkDnJzzWmLS4SCGeSDZbyZEbleGweeazlZ7lbapn6nfsL+On+IHwwNvcO5utOuHid5HySGG5eT7EV9TAHyI1wHGduc9eK/KP8AYc+K0vw++Icdpc3ttbaLfzxw3XmPsVQeFcKSOclenpX6uW8UN7polWaGQRtvyX4IGMYIJz/9evhcfhHCrKSWh9pgsXGtSSb1RzWuwLDvR49qj2qpoFvHn5dzNkjnqa6HW7eScclWMg3Ie1c/o1nsv4nkSRy0hOFOBXzjgouzPqqb5qR1l9aSnToJFBVcbSnYV5v4p0s3LIeAiAk4HWvWZrWSfSmEKMFX++2K8/1K2kt7t4JVwCAw3NkH8amtCxOFmmyl4L0+NozuK4I4G3pgd66/7Iqx7zLlsD5QvFZvh2LZMFyqj/Zrb1ENb23nMxCKw4Cnke1c1KN7sKs5Oqjz3xBbXUt0Vg4hGAwHNV7HRWikAeFQzYbdntW/ebZH8yN9mScA96t2qRgqDgyMgDMe3vTsd8alloZlhoPkzAyBSu35asXdiUt2+YRqo4VR71uqzxRKkjxlN2FI+tZWsakFt7hXeNZFU7eO+aXKt2YqbqSszkNa1CGxRgzvkDk9M/hXneq6ol2reRK3l4JOUyeuOtdlqEN5eK7MR5rNx6Y/GqE2lx4YzxEMwwqoPx9K2pyUHc7XT9081a0lubqSLY0sO0sXfgfT61XuPDuozwuYQBHn5VVMjHHc1n/tB/EVPhT4QF7bbY9TvC0FsGyxD4yWK+g/nXw/4k+MnjvxfezSPrN+65LiO1YqqrwD8qdq+swGDqYmHPeyPkczzKOEn7KMeZn1v41Gi+B5GvfEmrw2qIBm0/1sjg9MRr3PrXz18Uf2im1KWey8IQy6LZyJ5L3pQC5nXphSQTGMdgc14nd67f6lK/2m4nusNubzZCxP1yaoPctJuIHU9CelfUUMFGhruz4vEYyeIunoOkl85tzFix4T2OfWvSJPiut38OH8FxWEWnW9zqEOoXF2HZzLJFF5SgqR2BY/VjXlzNgDG5SDkD3qQTSBhxg+o7mvUi+V3Z5bjoa99ZzQZTzAIudpI6emPwrK279+w7yuPY1v3M0Euk2whlM9yql5lkB+XH90nrWfZQ/a76GAbgjEeYVGSAOSentSk23sRHR2ZW+zySwAB2eJW3EhSVBPpVyCzeCyZiAVecRdCM4X5qi1K+W4urqWPIjcjYVG0EDtVzU540WxtYHzEqCWRt2QGY5P5YqXc3b7IhjtGXT9UnMIaKMRxK+PusxyPxwDWe0SsqbJCOMEBD8tdvrFvJo3gTRvMSLzNTka8ILchEBRS313GsG3XTvs0LSSZkIJYDPBz696S5mieddjDS2DAuku8qucbDU4tCUkfYWxwWIxg+nWrJEeWETZyORngCqzSOSWETOSSSdvGcmqu+wuZPZEj2f7kNtdMgEsYzj+dRi1XnZMu/IyqqwJFSFyVVGV33A5HT6YqNGk8oqIUwpz83Wo1BO4q20oYEuVGSM7SafPpEyRF3Z+Dj5kxSwXSx3atNAZIdxYxH5SwI7YqCWWSR2Me5e23ceF7daaYFy0h8+VI5JWj3cAFerCrayCGUeaH8xX4Afp9KyILxredSU5UYzzV+7Ja5jdoxGrjJbBq7XV2jJro0egfDr4pa34B1qHVPD+uXWj30LhlmtJdhz7juDwMHiv0f8A2d/+CoGmSWCaZ8TYbv7WkgX+17UK67SesiAAjGcZGa/J5LhvnaNwi5HDEg/WtbTNQupCrxhGki+Z2L8Adivoa0U+VW3M3Tiz+kPwl400bx1o8eqaBqMOq6fIAyz25JUggEdRwcEHHvW8JM9Oa/n8+Dv7UPjb4Q3nn+HPEN7pySEeZCG8yGXGMZRiR25PX3r9K/2fv+ClHgnx5bWmmeNrn/hG9cEY8y9mi8uzlfnuGOzPvxVJxlsc8lKPQ+2fvCnKtY2heJtM8SafDf6TqFtqVlON0VxayrLG34g1rq/P+FUTFodRRketFSxgeRQBilAzQetADSMikxgY9eKkwKY3ancaWpw2pMBfT/75/nRTtQ/4/wC4/wB80VwSerPz3EP97L1Pxw/b80m7179ujUNNsixuZYdL8sLHvIItY24XueOlebfH6/sdP8KaDaaNHHZx6oss2sxiMwGS+hk2FhCR+7G0IcDjOa9z/ay8PXHiH/goVrCWuXvbPT7K9t4En8pp5IrGN1jVsE5baeACTXhf7YniKTxX8RdJup9Pk0i7GjWyXWmykl7WcZD5zzlsbuRnms7/AL2MVtY/SsLZUYeiPMPhd4Tfxl4102wCtJaCdJbuVeFigBBkdvQYGPxql441tvFfi3W9YXJW7vJZUPopY7ePpivQ/D6P8PPg9qGqGCT+0vFkkunQPjBhtogN7ds7nYLn/ZNeYRaU8vzLKiEdm9K60bOokxkMEjRo3JbGOuKSe2LKSUO4HAfcSB7VdW0MMLEOshTnAaprS2N1KsAaRRKRsRefmOB/M0ptxV0c3M+bQ9Q+DGl2fhTwP4p+Id8yxXemKLXRfM6SXToQzAdygkVvb8K8QuXaSUN9/jO7pnP/ANevevjtb/8ACI+FfBngPesNxpWny3t+NuN11cSFirD/AGVVR+NeI6Vpc2p3UVtbq0k0hCoqruy2eAF6mpT0NoPqy9Z6A9v4XuNYvIHWB2WGzkLYV5M/Nj1worKbVbg2sduJHWFWLqm7hSeuPrXcfF5RoGsf8IlbSGSz0JVtmLH71wVBlOPUMWX6CvO41VmOM5HQZ4q7G0bPVmnp91cJKssK4ZQTlRuI9+QcfWvtX4L/ALTXj7wD5eluyeP/AA+8EbvKp5s34GxJe5XHK96+GraWS3lEiMY3xxzjPtXVLdPr32e1tLAfaFiRHS13u8zZ++VPAIrkr0I1Vys3pVpUJ80D9mfB3xG0b4habDcaRrEWoOihpIFI82E45DL1FdFp5lnu4o0UvIvLgdvwr8mfhp4H8W+ENRj1x9dsfBMsSfuZdauPKZ89tgBJ69McV9j/AAb/AGtrC41Wz0fxRrGjS3rLsGr2Fxshk6AEo+Dn3FfI4vLHGV6ep9jhM4jNctTRn2okqPam38oBiDnmuf1WyWMkMoGRn1A49avaNqVprmmW88QS7huIwUubZw8R/wCBDjPTvUMlnGohDHYpYrnsRXkYqDjH34nq4eqr88WYWlr5EmY3HXsK2b6Zrq0ZRIxxzz0zVObTmhmIjA27sbl6U6aM2jvGyMQwGMAmvKirJo9CXvu5RmtY2OJYi5I6g4AqewghBw0OFPAOaEnBI5wShwGFSxkrbpuUAE/TNRGKSuzaWwlzDJtCRhdqtuGe1Yuo2huBl0RSeS/XNaijzxOd2PY1AtuDDGGlzvHTA9azna+hUdNTEudOjFsoaQop54Gc1nziBbcMz+Uq5y0gxtA7nNa1xOyqw3Dy1yDnivl79rr4+t8O9IXw9Yww3Oo6nAwnJkyYYTjHHXJw1dOFw0sRWjGIYvF/V6Mqj7Hyz+1h8XP+Fk+OTBYyq+maXvtotuSrtvO5z06gL09K8f0/xJc+Hl1G1hYhL1RHNJDIASv93OCQPp6Vl3lyzvIzFUEhztOflPpWdO0sh+ZwqoegGK/VcNQjSpqmtkfkVevUxFZ1Jvct3dx5zSNCvlR5wIh82B9cZP1rMLAKAfmPU08ySbgVLHdxubuKYokXccZydpyO9dy0MUrCS8twc9KcjEDJLDHTFO8392EC4ZWB/TFSxxrM23nOQTgdu9FwZZsvLhYhh5m8gN22D/GtOwuBp9le3McgW5dvs8QLDcFYcn8qzra0kvtRSC2ild53VY4wMszdh7n2q5quiXmi6hLa6lE9ldou54riPaydwCOoJ7Ucxm97ma9sftawlWdR23Z/OnRxPeX/AJcaPmSXasan5iS3GPzp9kjLFczDeiqoYrjO7Jx1ruvgvoqXniZ7+5Vmg0eB9TlA6fuyCq/iwApN33NOhj/ESeR/EVxZRAeRpxFpGiuGQKihWwfdgTXJ28skbBWBG3sMVev5/wC0L83TuzvcM8shOSQWYnn/AOtUDwyQFf3mSOcLSuFyJnUoN28u+CCD/MUgdlBG9jGSMkDAA70M3mrvDsT0+UUkKFshhwFJ+ZjzmgLE259gkWUYQ4AI7U2NXniLB8rjLY+tNaFlVZA6L0G0c0RrJDORkoWHTGAaLhYn8kkBxMzyAHkDAIA6Uq2Ess6oiyS9ABxxkZoe8kAbeceijpTvPn2CbzBvU5wnG360XIfMw/sq4keRdwZlAJycelWFuJJLPyXbBiBy3JJ5NUZZZJtskrfU46dOT+VS2U3kXEQkYKknykj05wcfjVxlpZi1JI4jJbSXYTKwuqeYemCOmKLKZ4rmFvOIVnxhV+8O+aiuk8q5lj3b8EDcFI49cVXiHQGTgZYFacbJWYnd7mm6yWco3AqgXhvbParttrMtvbhWlyNpI3P0Ge/rWZcoGtt+ZBgAKrNn8ajRysRyjKOm7IofKnsTdNNM+kfgl+198RvgfNaroOvMdFiyDpl0nmWzgnP3f8MV+k37N/8AwUP8H/FCwS08b3dh4O8RFlQI0kn2ack4BVmGFPsTX4q2c++4yBxgAPv6H1xU1vqkllJgGXaxILBz+fX+dWqsbHM6euh/TFb3UV1Ck0UiSxOMrJG2VYdiD0NWA2761+F/7Pn7dPjn4E+fHYmDWtLnCq9hfksq44ymDlDj0/Kv0/8A2dv22fBHx+2WKuvhzxD5e5tNv7iPLtnBEZzz0zjHSqXvaojm5XZn0ovWnVBDOsi5BHPIwc5FS7hikNDqjl/h+tSVG/QfWmBwmq/8fs3/AF0b+dFSaj/x/wBx/vmiuJ7n57W/iy9T88/i98Nb/X/22vF2sWEsVvrP2DTk0Vrm38yJ5oraCSVSwOYyYw6humWxXxP+0lK/jD4/eI72GGNXubtYbpVOYjdAKk231UyDg+lfpp8aNRXUPin4h0u3sb7TL6xjttTh1u3nG26eO2V5LPywQzlowOOQNwPHWvzw8J3qfET9qRNRmshZ2La3LqE9s6hfKhRmlZSo44EZGK5ablKo2fomGb9jF+RF+1nZ2+g+OdI8L2bN9l0HSbeE9laWVTLIcfV/0rxKNg6rvUqrDgnqeDW94716fxV4svNVnlluZL6d5Aztk8k4/DHGPasMyyIUWSE+WASoHqK74xa3B+89UJCEjlkx1HHzKVUV6L8BtItfEHxa0I3oVrOydtRum25/cQIZG47g7K82a6WWYnLl1TJBYggegr2v4SQpoXwa+IfjO4lVXmsz4ds+T5hebZnHoNgkH4mh3vYOVI86+LPjf/hY/j/VteZCr30zSqrkkqNoABz7LXoX7LtrZ+Gde17x1qVut1p/hax8wwhQxknnYRRAehGWP4V4i8huLlCBhDgDPJx0GPyr3jxdpTfDb9nzw5p3mLBqPjCZNXukjU5+zRIyxBvYuSce9Q07lpJHz9rt3Le6pe3Uz+dPdSGeSQHOWb5if/HqxiSowOMjkV0UtisjqoVhlArKMFgR14/GqVzp7sFYRgE/LyD271qkzeM1sZPmknnB+taWla5qGjNK+n3s9k8ymOQ28hQsh6g46iqgiZoWIRcf3hXffDnwlDqHhvxVr9/FEdP061W3SSU4AuZtyxY9+Cfwp3S3RrdLc5AXfmxtM9ySd2B5nzE+tOj1RY5MK8gO7BZTkYqh9kkiXdJG23BJ7d67yb4X3lj8K4fGd4YktL6+NjZREnzHdeXkwONuBj61Dt1Qmo7nqf7Pv7YfiP4FXkUFtcT6loqy7302WV/KIxg464POa/Rj4P8A7U/g39oC0eLSZbmx1iNvmsbuIgjpyGxhs5Ffi8LWUTp+64Yb9vPIr2n9l291Kw+NnhSXS5GUjUIBNsJz5ZYZBz2rx8dhqc6bk0evg8VOM404u5+yrRmbMckojB+cKBznFUGZpJFYTSMcYNT22oC9aEmVFynL4+UelTywJFapIHUZbh4x1r4Bxjq5H3im01czSqzMimR94O3kUx7TyZH8xi3l8jJp1ylwLdim2Vt2QoGCPxqnLNJESZopOikbjjvzXM9XodabaJ5ZFjTzA6hDjhRzWJLqMa/MJQFB+6R0qxJds0QJjCLnA5rmtUu4zbShXO5TksT2qFr0OuGu5jeOfHVv4V8Oa3q8582Gzt3mKjpwM/r0/Gvy2+KvjmD4ieMb7Wr65kieZFPkQEyFccY3EKB06YNfV37Zfjq4Xwg2g2DMolMcl1tZdxj34GRndjjsK+ArsSb2Y7jjru5xX3WS4SMIOo1qz4TO8S51PZReiLtxqkUTv5ECGLd1kIZv5CqdxeO8zSOB+89e1Vl5LbQduD1PNXL7T7qydIp4GhLKGUNySCMg19QoxR8lyor5DtkFgR/D1zVm7sJ9LmtvOGDJElwg6/Kwzn9DVaNHRsfdweT3NbfiyVZprNo2JEWn26HPJzs5z+dXZJ2RVyjq1pNpmpTW04/eELIMDHDAMP0Ip8bxRWPmpcPFeCTYIVjODHjO4t654xXba14QuvF3i6GG1e0tmbT7ZpHvbgQxgiJeCx7nHSuP8Q67Preotc3X2fcAEAtYViQAAAYUDHbr9alaiZn2c0sN5GVlaFlfIkUnK+4qxNdyvdM0k7XDBidzZJPvkgk0/RbeC61W0hvr0abbSOFkumjaTyhx820detTeJ7Sxs9euotKvm1GwRysN20ZQyAdW2k5HPrVC3K8t4TbRpuaWQOXZgSAR2HT2/WuwiLeGfhi1y4eO41q+8kBOM28Kc5PozSL/AN81xCwyXs0aIh/hTBOcEnA/M11XxG1WO9vrHT7ZF+yaTALRdvCs44dvqSOfpQOXY5O2aSNHkBAxlQO59hUyPIzIu9i7dQDVeIIH2A4dsbSTwKmiDbolYEKSdxAwfbFOKW4NRki0m5rZGaKb5CcOm3B9qoykS/M25GJ24C9uwrRuEa2s4t8YLyZZRnOB7jHFZkwaFmUBlTPAzStG90JaD4lkiUuAHYggA9vemGeSInB+hJzz7UKzwqGBbO08MMgjNOaVpBgFFUngLxg+uKVkO4kV5IcliWP8QNSNI3AMhZdwOB75p3nty23epXBPdR6596c2phVAkiR8H5RjGOKLIGVlkcSddwIAG8Yz7VKtjcyO5VQ5iGGOfu/WpTqCsWKRKAV6dRmoTqUisSJNrH720Yz7U0Re/QnNxJFLickScZBPB9B0qOOQuCkcjKWIUqAeOD61WFwRICz5B55qcXOYFyqDngleW/GtFYG32LloQpKSlixVSEPO4k4AB/Gq80k1qHVj5jhiuMH5cUwKg2jyz1y3YipNQgmjtYpd5dWzgkEGq07EdbEUdwFcOUwPUjgfSrLy7Y0k3Z4bIA96qwuyHlWwVLY46fjU1veIFeN0XkHBJ+7UNdkDVnsRwTGLhZ2HOcAZrodI8RT6W8U8UrFo8sm1iuD659a5YXDAnHIUcbRipIJpdnGWJP41nytO9xTpqSufod+yz/wUk1f4Z2mnaB4xiu/Eeho3lm5aZmurdSRjbu4YDnjriv02+D3xq8L/ABx8NLrXhW+N1bB9kkcsZjliPoyn+mRX85Bu7iL5VZl5BK5Of513Xw7+Mnij4d6jaX+gazeaZewyiQy20pQbgeAcHBGOx61vGTe6OZUra7n9ICPuGcj8DTn6Cvzx/Zv/AOCoOhaxaLp3xLkmtL4bQusW0KmBgcDDooBXnnPNfeHhzxbpHi/TIdQ0XU7fVLOVQ6z2sgdSCOO/H403FohNMxNQ/wCP+4/3zRS3xzfXH++aK4m9T88r/wAWXqfH/wC0lr02i+K/F5u/sKX9nY/2t4aSJXS8luEslSQs+NpjCib5T/cr4M+GVjCPhl8UPiZfAHVkBs7eRGIQT3QYSbR6gMcema+5f20/FUy6J8QNCltrgTw6INR0m/uIv9GjbYiTRIwHLspf7xxyQBzXwJ4j1G48Lfs6eFfD0Tsg8RTTazNvwDsWRY4xjtxGfzrmoXlNn6JQlahB+R40RbxTtIJmMasDjByoPT8c5pIp7QOzzB5WOcIrHr/SklmQTyqX3jGScfLgDjFSPHHL5IUYBXcSoyv4969GKcXZj13K8kFsWDL5qM2BgtkD5c9a9s8cXCeD/wBnLwN4YhWOKXWWPiG4LcuSzyJET/wBTxXk/hfSLjxf4q0nQoAxlvbpLeNUTJ3MQAQBz+Fdp+09qccXxIn8OwpttfD1ta6PbHORshhVW/EyFzU6ueuxSTZx/gzwkfFnijTNDs5BJd313DbRqrY+Z2xgE9OtdZ8d/F48Q/Ea7s7a4D6Vo7PptkkZxFHEhC/LjtkEk+tb37LOjqmo+IvGtxO0Vv4R0579JDwBM0biLPr82DivGLqaZ7prp5DK0jszFAcsSev8uKejk2mXa2jLSLAAuJi5aXDPk4xkZpDFbJ5iGYdMqd5aqyKzwbWjk3lgd2QO9NvEjtnKASZx1LjrV3ZmtHYpTw26rmNshk5Occ9+K9x8Rab/AMK9/Z90HRLyNIb/AMUaidZmGPn+zwxKkGfRd8jn8K8h8IaDP4n8T6No1uP9JvrmK3Q56b325H0zn8K9J/an+I0fjH4lmz0+JYtK8PwjRrMKd2VhZl3Z9zz+FZSd5K5u05KxwXiSG3tYLaCLBI53KcsSVGfz5r0j473E3hvRvBPgpmW2tdN0K0u5bccn7TcB5WYkd9sg/SuQ+D3haf4sfFHQfDbs/wDpk43ygDCIEyzH0Ax1rU/aF1xfGHxj8VX9vEBaLefYrbkYWGBBHGOOvyoPzpTspXQRvBcpwEEkM0iTGTbsyqkg5r6V/Yd8MnWPF+qas0YmaxjQRMy4G8vkfoK+YLQSJPG5jKorAmRs7a+/v2APDSr4Uv71yXmvNQwXZSMKowP5142Z1eTDyPeyqDnWTfQ+6fCdlFBbRG7Y7vLUBSeFAFbd41t9lKLJgBhwBx+FYdqJoLdo1KyImAGqS9u9yMrDAJGFWvgHNctmj7pwcpJspXp8m5byHLAjlicVnX03zoiu7M65w55FV9W1B01OGKO0a4Eny71kxt/Clmtwhjby3WXG0ZbOKw2Wh6EdjL1Gfy4lxhiG5ycVxXiDUDCjESDB6oF3A10+tKsdtjDZ3HNeX6zqIknaHzQhzgADOPrW1KOptzWSPjT9sS8nn8eWryyuubIEouQrbWPGa+cLlY2B4cHAC5b69a+pf2wrrSNttDLJ5urxr8m1wNqEnhl7GvlN588OhDAceg9a/ScBG9CKR+Y5pJvEto9C+L/g8+GfEGnW/wDZw06KXTIJY2A4m3L/AKzI65OOfeuh+ImkaT4w+Hfh7xR4ajZ9Q0qyisvEcMQA8llAjilC8naQuC3r1qrpniC3+MOlWGh+JL5bLV9KtVt9IvyQBLGBhbZ0PBJJUqc5+9WP4G8W3vwq8XTyahpTS20SyadqmlSHaJIm4eMnqCGAIPY4rvWmjPGv0OMS0C3EDN9wuoZmHB6cfWuo+KumQaZ4tlt4Y3VWtLYqrDaWBhTJwOKp+O9Ih8N/EG+sLPc2npcLJbbznETgMnPcgEDPtXtsPwzn+J/xP0S7FzZWFla6DZX9xdX24QgJCSB8vJ+6DxzzUSlye8wUbvQ4nUPDth4Z+F0Wq6j4a1i+1uXUDbyXWo+fbWohEQMcYAxuYcnr0NeMGGSaTAG4kcAHNe9ftZ+PD4o8a21paeM7fxrZQ28Uj3ljCYrbzygVgiON3ChVJJ5xXkXg6yS81pZZyscMCPO7fwgLjGfQZIq6bbipSLZMllpKX2ox31zcWpt7YrAYYw++cABVPPAODzXPbN8mPm5+9jmpp7pri9klUY8yQvtJ6knOKiYE3H8KDgNjoKpkG74RsZHu7jUnQSW2nJ5su84BPOwfUsBWNdPK8pMw3SMS7EH1Oc1rXxk0zRLa12NGbtTPKC3DIG+QY/A1iKyrIA8e8dcZwT9aZW48hIggCjdjDbulSxQrLNGgcogbDMx4FCuwP+rEf+9zVqzBMbTsVdRg4A5OPSqVktSG9R9+ggkWLer+Uob5yTt57VTkWOcysw27pCVk6/hT7iWW+nllORgYA25+Ue9Fuzxszsm7JJwTgD8KiwyoyFgWAJ7YzxTNqIxGWBxx9a0mlZbL/VoY3z83df0qgpi8snGG24x0BoZSGt7OdhGGGefxpp8vcR+8IHOc1YKoYjuYRynGEFJGkcgR2OwEYbPr+VGoyswO47chfQVPEkeFDAqT6VZums0kIUll45B54/CnrqEBjI8gnjCl3wQfXIFOz6iuU/IEgPlb2f0KipkhcqEyzN1XBGM+lXrbWfJUoiQ72IHmMCxH0HvWdJckvvLBW3bsKAP07ULTYnVlhgm2MnczcZ3nvVmdludJQjzXnUnnIK4z6VRjnVmDbSuPfNXbNYvOkkU7iFyQem7sOlWpGet9Sj5WW3bVbnkH0ojSINuwFHoajmQxTnAAYORwelICXJdhkscYH86q1loy220WLyOIeWyvhnBzgVVQINuWJ5POcVpRzlrNjhZGwVAK9KzMknBzj+dS13Yk7ouLIWt2BI+X3yarRMA2FY7WOSBU1th5gGJCnqD2qGUso27CuckYoTsmKK3Nax1ExFW83aVxgBtvbPavdvgX+118QPgrqQbw/wCI7hLQqqvY3TGe2f5SBlGOB+FfOpPlsAoAGBwRVtrgq6mNldCOwxUcztuQ6dz+gv4S+PJPiZ8LfCXizUbe3ju9b0u31CWNPlRXkQFgoYk4zRXOfsl/8mzfC7/sW7H/ANFCiuc/NsTC1aS8zxL9t43Ov+HPE/htrNbSC5k02a11Tz93ny740+zshA2Ags3Uk7enNfnx+0pcxWPj2Pw7FJ/o/hvTrfSDkgsWRAZT+LsT9MV+j/7VFpeaXqN1rWt3wfwza3UOp2NoVO0XFtaFn3Y+8M7SD2Nfk54y1+48V+KNW1TeWl1C4kuTvO777FuCeT1/QVhhtXJ+Z99RdqML9jDmkgkfKbiwTIJQfrSxsX8tEkw54EmOQPqKa0uPLBk81s4JVQOPQ07CxrI6MSW+6duP0rvKdk0ekfs1M2l/Ea58USx+ZF4d0251lwrDlkjIjHt87LXAeI9Tk8QapqN9c4866uZJ2dvmJZ2LYz+OK9O8BW58NfAf4ma6ylBrMdno1s/clpjJIB+EeK8r0nTzrGs6TZxxEPczxRooHBJcKM/iazjaSd+hotXc9dt7j/hA/wBmeysQ+T4zvpbtn+6RDbsiKPfLK3Xjk141dWwIZhMRls5UZyfp26V7V+1CLfQ/Hen+D7O2IsfDGmW+nBeQm8kyyED3L/pXid1KsQ3ptBbrgA49KIW3Iu3JjY3dVO7cwT0yCfzqWSSK+iIWQK8mN27FMYr5exnYBSDkAZ9+lV7W6jtL2GTyN7RzLJn1AOcfkKuTVi4pPU+nPgX8F18K6jp/i661BGvrVzLDZqgWKH5WUlyT6E4PrXOfF74Z+EjpL3uiywWM0Lh3f7f5yzBtx2lMAg98jPWvS4fFum+N/AGqXmjPDYSXls9sQ7s4R+Qdykcdc8V8/eKhY2VpDp8C2y7YhPKYM7HfGOp9MH86xjBv3mzl55OfxWNX4F30/gfRPGvjZFZhpthHpkDIdp8+6YKrD6Ij/nXlssplleZ5syM5yJDk5POSffn867/xTqcWh/B/w54Yt2aK4vpzqt8qrndjcIQfXCyZrzUJsGySNsM4JlJ/lVWV9TuSUru5ehied0gA2yykKi5Pfpx7V+t37Mvw3l8E/DOxtyw3lzKzMuDkjNfm1+zv4Bb4gfFTQrJIMwJcCWaSTnKrk/riv2O8OWcmm6Z9mKDaOcge2APwFfLZvVU2qZ9jk1Hlj7Rlm0QFZEedCw7L1Jplzao7o25xkZO0cGtKK0W8uVEYWEgZ3Be4potygjMUrRrgBj9PSvlJRb2PplPU53yC88SovCn5iRy3NPvLJ1y8icICOvIFbLWzCLzZXMpVi3B7fWqrW7X0NxMbaQIQMZbrzWfs/ebb0N/at7Hn2u2EkkTiObIVSSPU4r5t+PHi6H4f+G7/AFFxuuGKxwRocNvIHJ9RX0/4r1LT7CzkuJ0e3tIYy80o5wACTX5YftE/Emf4g/EG8S1e5Nh9o22sIPHAxjHqa9vLMJ7WpzS+FHlY/H+ygqa+Jnm+qX+oeP8AxhNI0hkvNQnCBWJIGW4/Ada7T4n/AAMuvh74es7xrn7bKyuLvDcDByGX27H3r2H4PfC2w+EfgRviB4yt1hkEfnQiQBnjjbhVGP4m5xXgnxe+L2o/E/V3k2y2mlQKFSy3fKM9WOOpJ5r66lOdSry0tIR38z5erCnTpt1NZy/A8+g8srJlhGI2yDjLH/PrXrnxC1zTfGHgzQ/E6Wpi1MwnTtZkLZE86IPKlHGclE5yT83pXjSyEl8YfPqDmuns9Rmj8F67YkkW73FrIqkZAdd4z+Rr1JRT2PElBN6j/FOpHVtdtpl2O8VpbRDHOdkajGPX3r6g8IX+hab8LH8Y3GiT6hqGi6ZJbOuoEraPN5flw+Su07sb8nJ6ivG/2evhx4p1jxBpni7SksLXTdI1CLzr7VpFS3DDBCkEEsMHPTFej/tffE7V7jw/4c8LSeIjrFm73OpSrZyH7FJG0iLC0YKqcfu2YHAyGFclSLnNRRrF8p8s3Mfz4bIk5JKnPf39811Vroq6f8N7zVJGCT6jqEdnArcbo0XzHYeoLGMfhXNrDJcOI0QtKXwuCc54wOfWvRPjrq8VvP4e8JRx+WfC1gLCcAYVrgndKw9TnAz/ALNdb0ViN3Y8/wBH1U6W90ywW83nQtCwnXeEDH7y/wC0McH3qKA/v4lk+WOVsllHAHIPFS+GrrTLTX7GbV7WW80qOQG5ggfY8idwG7GrviSWz1XWLy70XT203TGfy7a3kfe0a9lLHlmxzmlYHvZGbrGoPqt9Ndy4VpTnGeg7AelUbeMNJyfl7nvUs1pIjMhRgyDDD/JpsEDJIu5G6g4xVt3HYuiD90gVl2YLKc9B71oTeZbaeIswyiUbGYHBX6VBpVt5uqpCmBOzEBRyvrik1SNxemL5Y5IwFdT2Pc0KLfUyWrZWbauVYsxw2zYeB9RT0s5rl1+yxNLL8xYKckAdT9Krs+GK5DMv3nBPzA1LapM8jPAJF5xuQkEAmqcew9tzQvtSl/s5LHCiMEHcRg49KxJnY5VlHX07VYuk3MwwvXBck8YqoHCANlTjgGos+5ST3FAEgIYj5sdBUJj56rmp403YO5Tgdv5VPNpc0WZVxKg+80ZyF46GjlfcsrzBphHhgQF4FA+SQ7iAMdu1SRae3lu0jGIqOAw6/Sp47O1MCyPdIG9Cp+b9KGn1YmVJJVDY+Vwo4YLjNNVmkxkoOfWtB2sIbdMHzbhewUhT+NVY7WS8V3XYiA/xcVVkSELNGHQqCff0qz5ioUZo+ARxvxkVnlNgPzAt0z1p21mALHcvr2FS/ITimX7+MSXgMYVQ2DgNnPHX8etVCNpUAAquT16ipJYVFsjBlxnBIOarYXcM9O2BVcqYLRGjYglXRRu3KXU+mOxqnI6+dsckoGPSpLW4KONknlZODtGDjvVnU7JoLtm3EhiCD6cVLgLSLKAkyS2enTsetWdQLStHI2cbRjcu0/hTBakQDILOWxnd0GKcEDWp+UDb/wAtDkke1UkrAQmZgWAbOR/dq/ZypPBIjSDeq5XKe44qi3yjkFuBhXHT3otYcSqzHCk45qeWL2Efvn+yRj/hmP4Xf9i5Zf8AooUUfskHZ+zH8Lh/1Lll/wCihRXNZH5rimvbz9TxH9v/AFc+HfhT42a6kjuVv0tYLBcFpLV38tZAD0UMsbZ/3q/J5ZvKlBJXI6KecD1zX6Of8FSNbvYNM0rQIXdtNvrxL2dTGQglWEqo3euACV981+bt7JKkyu0K+WSyBfM4PP8AKs8MrJ+p97QtKjBPsWZJAzPJIAOmAvU1XuThHJQoARgn/Ci7OGRPk+XBO04PsKnt4Z76f7OdokmYKrAgnJO0dPrXoyqckdhyjaWh7b8U4k8L/s1/C7QN6RXepTT6xdxx8uVJPkk/8BfNee/AvS/7a+MfhgOxaG1l+3TuwyFSFWlLEeg2it39ozUyPia+hW0gk07w3bW+lW47jyoER/8Ax4HNT/BTT/sOg/ETxa67RZaHPZQTHhRNOI4wOO+2Rqw5lyu3UrZnF+P/ABPeeMfGeta7LL5r3c3nB2X52GB7Y4xXOyxTBIlWPcZPnUBM57f5+tTLJ5fEXyoIz8u/ORjBP5Y4q3pG67v7ZPOESqC+5fmxjtitkvd2M23e5n3FnFb3EaDOQq70H3ge9S+FvDN54s8RaZo9jaz3VzfXkaKqjg5OPTj5cn8KgmumuZpJGcFt+B64zXrH7OQOjaz4i8XneyeGdIu71CW+T7SUEcIYd/mkyMVEvdV0XTk4nK/FPxFb+FPiFqlp4Ilaw0SAxwwm1c7JSqAM5z3JJrA8LWeu/EjxFp2jRzSXEt3MqYJ4Clhub6AVz16gcByzEkHB9eg5/I1678E54fBfh/xX40ltjP8AYrVNMsp3yFS7uAxBx3KhMj680mmlfubPltdLU5n4xazHr/xK1gaeN2l2sy2duYVCgRxKI1/9BzXHeROryKfMJBwC44HfPSkeVZ7iRpZS7yZYvjBJPertpG+oXUESSMzTMEVEySSSFo0hBuRpC8mopH2p/wAE+fA5lEviCS23s10YIXYc/Kh3H82Ffo1NmCYptVfMAyv+1ivnT9kD4dJ4T+Gnh6B0kWURGaQgdHk5Ofyr6bi0uKWSJnlaYsSuW6g4r85xNT21eTP0HDxjQoxgZotxsSSMDoA2CfTmprazAt1MoDLv5A681qpY7bVQEG1CBgfSleBIlkl+UbRnaea5/Z3NJVEZMsOEkVTujXjBGKrXtrIIVZWMS7VB5xjJ6/hW2kH2l/mKrG6559a8U/aK+LcHgDRDpttcrbaxfQSCMk5ZEB5b05GQM10UsNKrKxnUxcaEeZs+X/2wvjaTa2mgaFeyNbrL5cksa7fOlyVwD3A5J+tedfs5fs/R2McvxS+IKx2XgnSonuIp75s/a5wxXKp1cZ6Cqfw08H3nxo8YvPrEsekaHaK8suoXBGyG2DDe4LFcu4JCjnlTgVv/AB/8UeJ/iLpVl4ZsobbwB8F9LlRNNk1Ii2+0xJwsmJCruT97aF75Br6aFKXL7Knoup8nLEuc3Wm/e6HhH7S/xrufit41vv7KnntvClo3lWFgBsXYnG9l9Secds146umXU1s0nlOiKuWZ/lUDPqcf1rufGl14S8LXxs9BmfxO8SjOr3ZZImf1WHuB2JJrgdR1u81NsTzMydNoGFH0Fe1QiqUVFI4Z1Z1pczKbL5LSKrByP4kPH/16uW89wYJLYBmSSRXYAZyVziqkPMp+Zxx1HOa95/Z/+Gmv6jqYvZPCI1Gx1OxnFpdar+5toQNpNwHcgMBjbzx81a1JuEb2EztfBXhnwToGmW3hfSrrX9V8ReJFtltZ0lMNkiMEM8jLhT8iiVc89K8g/aI16y1b4sarFpMitoum+XYWTKPlMMSBQR687j+Net6B451bVp/FnxD1JreCy8LaRLomix2lukUKTSHyYlAUfMR5sjnrzmvmITPuyziVnByWA449frWNKDbv1E2eofs6eAh42+JtlNeQifQtEKavqkkmQi20bBn/ADxivNPFWuT+KPEGqatdMWmvrqS5Yj1dif617l4A1hvhp+zx4r1qO48rUPFlydBgMg5NvHCXn2n3dkFeA3EW5wI9pUjJw2cVsk9WQnqRW0Lz3CRRBpHc4AAPP4VqarY3+nXH2K8hmsmYrK0M0RjIzjDbSMgEYxVbRvt7apaDTfON8ZF8jyxlt+eNvvmtDxRrOral4mn1DXZJrnVEkC3DXRO/cgACkdsBQKZqYUryFwPlUjsetTW87xITsOSeDjOMUTZuPMuCojQtzjoDz0p8K4RdrszF9pUDoMiqQmaOnsIGku3gCgLvRX+UsT6GqeA0nmsWPJzhhmtbWMQ21tHnzdx+VGXBVR0INYtyQfJLosbEEZXgdaq6IS1GxFQrMzHLD5QMcVPHG8Nu7lnjHXnvUBtmMikFSTwNrDp61bvEmRQiyktkgndkEfSkJrWxR85tmCpyOfm7mopf3gVjgY4IFSxK0rZYYAGfm4BpFUPchdm3I45zmi0VuXfWxds829q7Mm/cCF6YzjioPts6IYN2ImILYHXitO4IgsFj3BJg7SYHORxjjt0qq0crh1Hlljhweh6VLir6GabuZYBkdQAx4/HrU9xbz2sqpKhViM7WwP0pxhljkRywBCryDWjrV0k6QmUOkwyWB5OD0OfoaVrFX1sYbRPG+CAAfxq/pzlzsYjk8HAwPeq5QBXdHBVSNoPU0+zEgnRRgFjgmtFJLcJbEEud21cj1470Avwofcc4KkVY1KGS3mIb72TzVfyyQSflbIP1FN+QR1RatleW3eMZ2g85PSqjzMcfdIHAOKtWSKZMfLuYdDzmkmtQHZUKyEdwMZFJe9uJPWxBG5KqNv3cnKitbUiz20M7OzGQYII64rG27VByRg4wa2Yoo/7HmkZhI6sAi5wy/SqSUdhSRQljkwzBZEXociltJI8ukrOVYcqvGake43BgZXdj1BNMR0kZX4wDjaBj9aV9bWEmyOVPKbGdw7Hkj+VNi86OQbGODjsauanHHHcsAD1HJbJ6dqrxuYJB95enU9ahu3QpO+p+9/7JX/Jsvwu/7Fux/wDRQop37I//ACbJ8L/+xdsv/RQorlPzPFfx5+p8H/8ABUK+v5fi/p2nB3FgljBcxIHwDMVZSeP9lR+VfDerK9uATskQ5ZyBnae/0r7G/wCClTtJ+04qNOHVdJsSI0DbkOD94HAzyTwehHFfJms26yrKYI8ZBEikcM2fvH0P506UW1sfd4blVOF30ME3samOQhUc4DDqT9K9c/Zo8Hx+N/i3odkZFkjgL3s2wZGyJTIcjHH3QK8c1DfCE2QKgJGQwzz7V7R+zRrR8KaV4/8AE0YEc+n6KLaJ42wwNzMsZx+GfwrWV7WOxwVuZHA+N9dk8UeM/E3iFZFD3d9PclM9A7kj68Yr1qBLTw3+x8WkYNe+I/EIlCCTaxt4kK5H/A0FeF3luIrCKV3/ANZ8wAHGOT/WvV/jPcGLwr8NdAVXjay8MW88oAwrPNLJLnHrtZaHHVIw5urPJ/3Upi3+cpY4OXGCuK0bJrXyr+VoflROSc4ALDpgjmmWtn/o4ZbeWUj+LCkZqR54YdIljeB3kkkB3bNoAA6Z71cm2+UxU9TMeSNZTyWxhslscDB9fQV714Uih8O/sdeMNaBdLjW9Zt9NQFuTGgDsR7fIBXhLwxzS5hjRFzjbkHA9K9u+I8o0b4FfCzwwqbzdQT6xMFx1luHVeM9lQ1MruSibcyseLXtrHHptlL9nlVfnEjEcnknP61658QNPtvBn7O3gbR9pefxFfXGtO0pwyIqRRxr9PmYivOvGaNIbO1CFfMfCjPOG4HSvW/20Hh07xZ4T8N26749C8O2luwICgOwOcc+wz9KVSNpKNxw1VzwpLRXMaoPmbgfMOBXof7Ong2Pxl8XPDtgd6lbszOSQVVUXfz+IArz+GdIZUdoV+QZ2ls5r6z/YG8HLqXjfV9Z2RqI7Z4VyOhLJkj8K8zH1PZUZO+p6+X0nKrG5+knw10r7FpUIQs6uBkxjHau18hEWJ5FfcrcKPpWZ4LsEtrOFPNXzcHAUHiui+zzLAwKtK4cZOenFfG06doq+7Pqq1ZKbiuhRk00zDaXaNSQRk1ZayWByVkjEjLgo/IrUhtSXOEC5TOD64qE26O0YdUMigkse/tXUqMro4pVrqxyXjbxdF4R8LX2r3hhSCyt2mbtnBIAB9Sa/LX47fE+9+JfizUprlxbW9vbLNqUgbISFcFIvYnB/76r6M/bp+Psdla6p4Zst722nlVmlU/LNcEH5Mei7hz6ivznvvFUmp6SmnxW0gt3mklmaV/nncgbQ3qAoxg+tfRYLDqKuzwMZiHVlyLRHplp+1AfB3h8W3hzS45L15hcTX+osJAso4RI4umF5xv3Dk4A7+IeLvGeoeMtVutS1W5mu76eQu0skhJyfTJyB2A6VVk09/KaRldxgthMbV/HsarGJw7AWy7dmOSCa9eMVGV0cikrJdjPZonj+UMMDnJHJqL92g4Lkn1OKnngWNwXjIU9ccVY0/SzfPyVjhVS7yt8oCDrj1OAeK2tFamkXfY6D4V+BG+InjLTNBGow6W11Jg3d1ny41yOTj8fyr1f4263pGl/D3QvDMGuXWpajas0a2XkqLaytclkRHLF2LFlbdxwMVP4T0Dw34P8ACc+qa3oAvtTtLuK/uId4+yG2KboIS65YOzB889BXE+HPD9x+0H8cfssFtFo51+/kle1hGUtI2BfYoPZVBAz6CuVfvZc19EN6I6b4m6sPBPwM8FeAgji61HHie/3YBVpw4iTHUYRUPPc5714qsEt/crbxHc7PtWNSMsx6YA6nNdp8a9e/4Sr4o6/drG3kwTLZWyMQcQwqIkHXj5UBx2ya6D9mfwla+Ifi7o02oKsem6O0urXTDkNHbRtO2fqEx+Nb/BHmuR0Ol/ays7TwPeeDvANo4ZPD2lrNcyBwQ9xcnzZBjtj5R+FeBRQRySKmG2kEs/HHrXS+NdYu/FvijUNZuXlM93cGbLNvIBJwMnrgcVgokkbEsm8E8sQc1cXZakJ6NlG4jW0nPlM4dMYAODj8KGjeZPNZ8tjb8wHPU/j9a0byyEodljB24IJB5Fa/hfRdP13UdE0uNpft93fIsplRfJSLdy2Rz0Bz+NRLR6Fxlcytc03+y9P0e3cqZLmE3e7HzKGdlUH8Fz+NV9Lg828DQq+7OMpyAe+R2Fa3j/W4vEnjDUbuzhSC0kYRwRbSNiKoUADtVbZ9hshFG4Ex+8CNpZcdcnGapDcrFPVJmuL6eRFG0HChDnbjjjNV2hDJ8i7i2Pmc9/yp0ccbx7cBDglm2nIHamLEf3aGDY2c7iOta6CuWtIhczs3lo6KNw3DABzj/IqLU4IBcOFdURSwUKeSK3dOgfT9NNxJboXYs+zOdwxgDH15rnrh0MpDQYIyp6kFs1Fr7BvK423tNy+YW2gsqjcc8Y5qbR7YvdM4kG5O5+tRPBFNGxQbS3AG08YrRtCttp8kjQBXI+RgnqMYp9BtkN+izahIEKCGNyfMJ7Yyaq3shuZTI22MqAFIPUUkBbcubdMDIAfJye9MKDepVAd4I4rMVi9pkWy9iK+XJsX5cYOM+o/Gq2pRL9omCtJIikKG4rR0qI2cM90gikULllbI2elZiMRIzfeDknGDtOapyQOS3KcXybgVU7uAT2NPTKhCmcqcls1eEIkSRDBsZnXBHQY60PYhLCSdz5cofYuBw3GaE+yG5In1FZ7hI5nZXIBO4fSsoI8bq7cjt34qa2DO7AEsrA5BPWq7O4+U5OBgDPQVd5dhLTQntPkuY8qT83JbgAVNqVoRLkkbmG75myevrVRWCt98FD681pXMM95YCU7WMbnOB27Yqd9QT1uZjxbWQD5i3q1bWmyq1u1s67mYfJs25z6kntWPBbtLMF+bYOuMZFPtl2zMp3FSvI6E0BKzCXbEZFZjvDduQfxqMxDKsHAB5xmjydpYZGAeQwpBgOCoxt7NRd3EaWorGJYSQxYoDwQAaqx7clCNoJUnLcnNOv5WuBE7dNv8QAP4YqOOVkY4yM46jgClNt9AWh++P7JIH/DMfwu/7Fyy/wDRQop37Iv/ACbH8L/+xdsv/RQorkufmOKX7+fqz82v+Cj4L/tW6uquWH9nad8p4AbyBx+Ir5iuWIWUO6g7iQqsCQP6ivpT/go4zf8ADWfiUIQpSw05jnPX7MmK+YJp0LqxjDquV6nPT1+tawUtNT7bDP8AdR06L8ijrdmVWJkYPyR97PNd/wDDlzb/AAN+KbMCXM2lIrBgAMTuTkd8/wBK4ySW3uxulwFVc/u8kbsV6LoFq+n/ALNPjy7EaAXuu6XBGxGSQqTOR7YwK2alc9GL0scjFo66vfeG9PhkVnvHjj27v4mwP6/pXa/tJGKP4xaxZJMCmnQ2mnRRqfuCK2jUge2d1c98GkhvPjL4Ahu9scH9pQl8jH3SD/SovilrUWs/E/xfdsjOH1ac+cPRXKj9AKl3c7mcoNQMCO4mtRIA8hjUBiR90enFP1iKa0ttPSWJlZ4i53ptBz0Oc1DdcMyFlIcfxE5/EDtVjxWzyTpsCmOJAqncwTGB0zVNOxzxVnZmXp0b3+p2llCoaWV0iwmPmr2b9oeIQfEnwzokeEi0Hw9p1m0ZGdj+V5j9P9qT9a81+Ddj/b/xV8JaesKFbrVLeI4zk/vBn9M123xxvku/j54zkdw6wXJtUCk4wiqn6BRWa1mjpnHlg2YGkaLL4n+Kvh7SGjJW51G1t5FOQu0yLnH4Ve/aU8Ujxb8afFd5GTNBHfT20bvyDHHK6rj2xW1+zVavrf7R/ha4KmUwXsd0zMeB5aM2cf8AAf0rx3XLltV169uH/fNNcSuzMcclyT/OnN81R9ioRSikRr8oDqAuAAD/AJFfpH/wTg8NtH4Fm1N1AN1dzRZZck48smvzgsyH+UqhwwGMmv1u/YM0H7B8CPC7i3wZ5ZrgsvX5nIy3v8teDmjvSUfM9zLlapzH1fotoDZr+9KNvxgDtWhFFLaXM+52lVgMAjpSWflww4Vfm9KkvtQtbfMk85tlRNzPJhVAHXJJ4rxVSulY9FzvKUjTt2DmIurdATt9NvevF/2pPjPpPwb+F99qF3fLZancDybLH32kIzlR6qo7+teEftJf8FFtG+HKDSfh5eWfiLXYpWiuLgq0lvARkYzkAn6ZHFfnB8R/jb4t+L+uyah4p1241eV3MirLKTDGemETO1eOOBXuYfDPRz1PGrYi11EPi78Q5viD4p+0NcT3NsMlN55kcsS7uO+Sa89nuizx8lQAQuOfmz1NSK4/1pdDIu7LO5IHPQd6SMPNIpaIbRz8gGDx1r3KcYw0SPNspO7ZXlRTFIQzkZb5VOAOajjhIRZJGjICnrwT/U1eht4XBMrEbcZw2Aec4x3rrvAvw2k8cXpubnGneF9OH2nU9Wlfy4oIM4YKW+/J2CDJPFaSkktiI6vlM7wT4Bn8Sx3WsXpSy8L6e3+mX05+UHGRCpHJd8gDHqM9K6vwh4B1vxbeah4o07Tks9A8PyQnbOi/Zo5dwKwMWbGWOMnJ69MUeMPEFjK0Xh3wlcy2XhuOcR2EE24C5Pe8nPOSWydrDhewxXp19a+Dvgd4N8W6HqHiS5utSltkGmQafE01heXoGfOd2ADBUZR0xke1ck530W7OqmlJ67HnX7Rviy/tdal8Mpr9tqVjJcNqGoxaRcq9hJcl2AAVABlBkYzjniq3gFrjwP8ADvx344hU6fJdRro2kMTl1kmmJkKN3CRRuCfUivGyPMuAH3szHoH3fga9x+PckPhLw74N+G8SJG2j2i3OpqhJZryZEkYOe+zeVx2OatR5YqJUmjyBXl+edl3PId3OMjPTOa968ET2Xw1/Zf8AEF7cRrF4g8bXBstPkXiRLOIos5B/hDF3HHUV4noWlya7r+naXbRmWe8uIbdIUB3MzMAP1r1H9qMweHvEWg+BLEqbTwjpUenMockC6bMtyc9GPmNj/gNVLV8vQxS5r2Z4+VIZN8nDY4U9D60bZA8alFOSQhHJIHXPvUtxHa+SHVyg35IAwTxUcSQocxk+YxwGLGt7u5FiyrytcxKybkXbghccgEnB7V6l8KfCZtPCnjP4gT2YNho+n3FvFdbsgXU6iOLb6n94xyf7teVW4RblCwlZ1kxsDeg5r2jxv4h/4Qr9mfw74UtQqP4ru21y9DD940ccrRQg/wCz8rHH0qJ8trFRTTueFaVp8lxeAwBZlhIOdpwewz+NXtfMxu4oGJnaHCs2wAb88jv9Kt6Ij2WjyXQU+UQzS44wgI2HPu9YjvLOS7SBi7ZY8Ejn+dJNltu9xj2Uz5ZVby+VXB5OD9BVmwsDe3UEbbhuIGSfQ/MPyqtNI3mSIWYxklvv4z+FbOhNbLbtczAJMM7WD7QoAJz+YxVIqe1xNbjlt9tqpWBVUyiPJyATgKP54rIdd7eWsnG7JBGe/apvMm1K9klkKrIQWdnl+7n61WcuwzHjCgA7D1pXkJaaMsW9p5ywpGWZiVTG3uc1NrFvJbxpbJKSh+by8cjHGTUuiWM907NDM0LxoCXD45B5/SqusXwk1B8q7bQFUmTqB1z+NLV7iSd7mcI2iwAu7IwN3b6UoDR/LGcu3XHSrSSeeHi2xgueGUc8HPXtS21g0s21V+foFZxyT0AojvcpuxY1DzrfT413ELLjkDGV9/xrIWNiCRu27euOlXdRuWllZHQIsXyJECeMdapbscMxVcY2qTzT6jjZIsBJAqEbh2CEZ4961JF8jSiZMeYCSnBwGJz/AC4qpYLG9ypLvtDAnPVj6/lml1pv36w/6tQPnAOQD2NXdIndmfbSkXCNty3PUdfpT7hPJkYNEuXGeR0NQx5BAL/Mp49qvXlruVZiQQ5C7iT1x1prUooq6h+Y1+gzx71r6WZJLeaBXCkDfyOv41j+WysNwK54yxrS0mN5bpYlYKZPlI3YBGfU0aEzVyu0hYtgASZxhRUXmMJASQGB/Cr8sn2aaeKOTZEj5G9QW64qAlJSy5Vnbo2MCldJiTsNvACzSROWWQBnOMAZ6VUGSQOMdc+taDwxNZqxc7lIBwuQfxqkcJGNrbge23pRJq473JVj32bAIPlGS2MkU1BsIPU4GFbnNS6cQ8jJIHYSDlYzjNQlTHcGNRkg4256UWdtxo/fX9kf/k2P4Xf9i7Zf+ihRTf2SP+TZPhf/ANi7Zf8AooUVxn5riv48/U/NT/go0/8AxlX4pDOdgstNwF6sfsqV8z+VFMiAoQ5OOSfk9zX0l/wUdkx+1r4lAADrZadg9cf6InWvmgm6eVNqKd55boTWlON1ufYUNKcH5Edx5UExgjfzFPV8V7H4z0RvC/7L3gu2Eu2fxNqsuqurjDFI7ZI1x7ZkPPtXik6iZDEsbK7DerZ7/wCFe9ftRTjT9X8B+EoEz/wjvh+GCUAjBlJ3McdjwP0q5X50jtVRqPMcV8K12/HTwQJHWNFvVAbPH3elcZ4huyfGniICUnOoXBUDBz+8bmu7+CWnjW/2gPBkC7f+P1Ww2SPuMT/IV5f4nuPK8e66OMDULnA7f6xqp6yubQTnSNBF8+8tQyiQ4CYcHOKt3TLfebGURWVtoDA4IFVNHH2q8hldGABz97BzjoPaq9yizM8i7oz1VM/zqmnbQ4WveO9/ZpsS/wAffCuFP+j3ZueDwPLjd8/Tiuf8W6vJqfxK8VXTKZHnv7p/vD/nqT/Su9/ZZs1fxj4h1NsAaT4Y1S98wjoxgKD6cvXjuo/v5rm6kQHzJJOUHcsTnP4ms43UkdOktGe7/skWi3PijxTrbxuraRod3cr6q3kyBTn2z+leBfZiIA33CAD8396voP8AZt1EaF8DPjhriw7nfSIdMQg4I852DN+RNfP8RjLs4jUqW6seAfXFO8nJlcttB406NSy79uRuzz6V+0/7IWlT6X8E/BlqAAo09H2j/aG7+tfjBaW81/eLEAifNsJ5xjFfuV8BtG/sX4Y6DaGdT5enQDcvUfu0yK+ezBtuMWe3l/wycj1fVtWsvDWjteX08NjbRRGSWW4YKigdyxr8tv2xf269S+IDz+FvAs0Vr4cCOl3dxfvHu2ZSCoYjgAHt6Vqf8FG/2qbjVtWuvhjoirHY2iqNQu1kI8yQFWCKVbgAAfXNfBUVtIUJkQbWwMZK7eOe3Wu7DYdWu0ctXESu0i7boZ1GcgOcvnGMjt6/jUM6l2jAyswbqVz+o4pHiMIIIjy4yqgZAA7Z9ahS582QQmNcbv4cgD057V66gux5i5m7lrkSJH5pc4z8ygZ56DvTYbt4xHEhZI8HIODjjvUUjiOUfIokRTwq5wM+td14c+E91eaQ+v67cromjxAeWksZFxqGOClvE2N5BIyenPfFU5LoOME9zl9C0K88TXQS3V4oUXdeXcgAWCMdc54ztzx1NdzrvjeZvCUWnzsLfwjZTeZpWiNMrNPKessjA7mGDncBg8YHFU9d8QaZdWMFlNZnSPDunfPBZWWJHvJuBl3OFds4DNgbQcDdWBptlrPxW8WX93b2IkMaSX08UETC3t0U8AKPuoThQOOtcs1K95G8Y30SO/8AhFbWuq/2trusW+oP4jubdjp0kUpjtxaqBHcSSFQSFRdwycdRXnXxV8exeNtYsnstFttB06wtFs4bS0leRXwxYuWbksS3JHoK9c+NHjXWPA+gaNpsYGh3ut6Haiew05lWBLUJ5YVwMN5jlSxyec5NfN8wIYoARt6DqBzjP41nSjKTc5I36WPVf2afh7bfET4mQW+rKyaLpkL6pfSA4Ajhw2CewY4Fcx4x8Ty+NvHOv67dFpbi+u5Z9i8j5iSACOuABzXf+EtRu/hv+z7r2sRRf6b4s1BdGidvl220MZkmYd8MXjHodteYJAkGlRs0ZFw4CDKEt1I4x1OK3XNujGVz0v8AZ00EDxrd+KbhGks/DWnXesOSCFEkcf7lSfeRkGK858Q+I9R8Va7favfupvbyZp5XxlSzfe/X+de3XskXwx/ZLs7B4WXXPHF6LqSQAgR2UUnygjry8OfQgivByHS22rEiK2TsxyOelEYyk+Yz6WC7MrOTN8kibQFxkEY6ioo184DOXbeMHbjHSrEEkgJVkB5yGIz+GaBO81yyrAPM5wT8o4GTXQ+ZqzJUZ22N/wAKeELvxT4n0bStNVn1LULqO2iWJNz7nJUHBOG9cCuj/aSCr8U28M2Ti7tvDdla6OjKMktFGBJj0zI0hI7Emt79nK6HhjUfEPxAlVTF4W0iS8s1deGu5N0UCk9sMxPr8teP3+rz+IPF15f3IDTXc8lzK656sxYnP1NYOLkzZJ7DtSm+yRrbrI8bOuGidMbgGGBj86z4TESwMw7hQeD0702e/e/uLiZ0Qq3XJyVA449KjWNXyxICx8EgZPtVWsJp3sDFo1ZSwdhwNq8DitS8uRZabHbqiySuvzkcgLnJH4k5qtotu5u1nhnCSRgMDJ8w39BkUzV4jJcTSRDZHuCgdNwHU4+ueKb0Ku07MqnDbgwTPBSTI59jU3OfNWVUcDBCqDVa2hKoGLY5+QlgMH6d6sWVr9omC78DhvqSancU9DdAk0vRHkXmSTCbyQASTkn8uK5qaRy5cqrnGFb+I/hWv4gdpp2iDARw8AhuN55Ygd+axprN0VpDh9pCj5+fWnbQcNhRcN5m8D5iQ209CRVm8le7TeQCODkYGKgt7d7qdQoxvwCB/D61r+IYIbC3jjiYybzuYZ+6AMAVC0CUrNIzsT+X9wSsQu1gBnFQGNJI/kmY8E7SnIx1FEV3IjAoiqNu0lutRr5YVi3mRggY2iqRcU+pdsgkMDzOpkj25jZztBwwHHr1PFZry+dK5c7WY5JA4rbuU+z6TGjoNzEIrsTkAnJIGcVi3EJRyvyjHcd6bsCSuNkk2kkZOeu4YzVmISyWsg3M6KMjAqtvkCl2wWHHzU+zlCOeM5GCDVRTFIY8jyMDIxBYjLE5x6VJDIySYOGI+YAdOOaRwkW9ShJ4PLdqRGTDEDDdst0ouFyzqcU0yRXJVcyDc20cVWiTfIzHK7BkMo71rxyNPpWEWJvJBypzkg1lo5Vcpg+q9M0ISk2Oi/1ciMzcEEKFG786hVWUHPGDkndyKktp2S5XO1AeDu6Gnzxtbkpv8yPP3lGAT6etLkbHuC3I3I3O7dtwDt4+tJI26+JZi5LAHoTVYIHzgYHpV6SPf5DEYUthcf1NJKxJ+9X7JP8AybJ8Lv8AsXLL/wBFCij9kj/k2P4W/wDYuWX/AKKFFc7R+b4r+PP1PzV/4KL7W/as8V4QB1sNObd9bRBXzERKZH2tIJjxs5IU46E9jX09/wAFGWP/AA1b4nBRmBstO2lT0/0VK+ZHMQZOWL8gblGen6VcHax9hh2nTgvI3Phtor+KPiL4Y0iO1Ui/1K1tzvO4EGQA59AQGz34rofjN4hg8U/HHxlqEaiNBqVxHH/uLIQox6YWui/ZLsBqHxl0y+nSFodDRtTkePACLErHnHfn86810rVP7Y1DWL6QZluJmlDMM7suWP6GrVnO51T0hodp+zE6R/F8azLGJINI02+vnbptCQsAR75YV4hrM32rxDf3ORiS6kkye+XJr3H4MFrPwJ8WtZbMXk6JFZxOBg7ri5UYH1VCK8O1KLyL18DB3ZJNRF3bZ00nZWR0uizhg0xt1UJyOQd3HUA9qWRIgoISOViMlsY49O1ReHHVtJ1ElRgRqF3Mo+YnnimNKjrCj7CpXd8qdOTwfyrqi0zmlG0mev8AwMU6X8OPjNqgXyynhpLSOQMMDzbuNcD8M15u9g3/AAhyzDklmO3nBG7GTivUfBUMOlfsyfEa/wACMahdadYwNs+9i4d2H/jtecNMYfBgXd8rDDDb0JfJ5rGl7zkyZycbHWeHLk6N+zB4jKRlBq2uCzCpIQWCRq3PqBuryFLvygd8bSoTty0hU+3A9K9v8XW6aV+y94Hgw0Talq+q3rLt+Z1TyUU5/A14RcESHCxksWK/gByaIxtrc6Yty6HefCGzbxB8RtC05nVopboJID0Hyng+o4r9Af2sf2q9O+Fvw8uvCmiXMqeLL62W3VICVFvGy43k+4BwBX5yfDrxjF4A8Z6frZha4a03MqgjklSAP1zWf4k8U6p498Q3msaxdSXF5cvvMrE4Q9gB2AHQVwVcL7aspy2R30qrpU3Cws19Nql9JeXUcs0sjbpJJX3ux9yep5/Crk14oEew7kY/NGCBnsOcVS08RJEqATO0nzHC5JOM56V6B4W+C3iTxfps2qNZppGjRcrqWrzpaWrHOSAz/M+B1CAmu68aZwyu3oziXkmZlO4FY3+Vi4/Lp+tei+BPgj4l8eaU2sultpHhm3JkuNc1OYLbxguV2rsBdmzkBQDnnkV1X9qfCT4caPHHo9mfiJ4uJQSXupQMNMg/vFIWKeYSeVLdhXH+JviJ4o+ItzBaa/qVzeR5AtdFsOI42xgBYUAUcAcY5+tK8m7vQIu2m51Vv4r8B/CfSb608OaafGfiKCTanim+iNvaWD+sED53kckFxk9h3rjtS1i98UxQ+JvFOs3t7HNmFLm6c/aLvb/yyhVRhFxjrheapXEGn+GbGSXxA6PqMe77F4ft+djk5WS4IOMDBDRk78kcACuE8RarfX+olNSR1kQBFjZPLESddqr2HPTHep36msYsm8R6rdaxdh5gIkQZjgRgFRd38IAA549Ole+eGtG0n4NafcnVrxRcro6TXYtIpLi3v55VWa1tZMYAGQCxOQMd6xf2X/h94f8AEd7rF94i0fU9Xlt7R5tHtrUBYprtCCfNPTYgYEgkDBrG+OvxO03xJd2Xh7RbSWx0fScQsqXH2j7TIoKvMz7iGySQp7LgVhNupJRXQ6PegtDzLXdUl1zV73USqwi7meXYh+RMnICj0AOBxT/DPh6fxLrGn6TZgy32o3MdpBk4yzsAM/iR+FU0hj+YCVlDH5Vxz619AfsseH9N0nTvFvxL1cs1r4VtDNYyMuQ96wZYlVcYZgWU+2K6Gmo6GDcrjf2j9bsta8caR4U0pVGk+ErAaOSMKk8qnEkgH+0VBz7Vx3g/wlffFb4iaJ4Q0tQl3e3BjVhJ/qiVJJ9CMKawtDa3lgutT1CaZrqaV8ySc+YOrZ/EmvUfg7cS+BPhz44+IhDQXENpHpGlXTgeYLqeTDOmecrHG/PbNVy8kLGULylc539oDxLaeK/iTeQWKSR6Lo6xaLaCP7qxWyeUSigYAZgze+415vJE/lTm33bVYE4PBOf4j/hStdxzXrtdBi7MZXkPJLE7s9/WrDW0dw7lJH2ZwQygZ4z6URTVtSlFq7KaRoyurM+3OcZ798Vcjmi2xi43RxsSFZ29qgliEb7RJJtX7x29B6Zrqvhn4Nu/HnjvS/D9nE91c3sm2JSfl2hSW59gKt6LcPfetz1D4s3Vh8P/ANmLwV4VhHl61r0g1vU5EABMJDG3jY9wASwHvXzhasq2lw2w7pW2od2MDNel/tMeKLXxL8U9YNpM76XYumnWQjI2+TbqIgAPTCHnvkV5t9qtwjIskj7cH5unTP8AWoi+VlJSaIhOyRrtKKGUABZDluc4xU0jRlAFjUDq5DH19qqGRTsdXHHDBR29qmt4yzGNHllGN5ULjK9+OtaOVxTi0jQkFvZaUztBiWQZOGOAT0B/nWLGXn2GNTwOeTh63dYnsUtoIbdpzPGP9IebBAPbH4cVm7oiYgqERupLEAZzk/8A1qT2L7FOFvJRAyCOVMsQQST39a2dMcQRz3pjaMQqMqMEAN90856n/wCtg81QKPcXanKqSduHAHBGP61s6vdtZ6XbWIO3L72ZkxuUcKR7ZzUDnymFIPOR5RKPvbyCuAhJyKrrJI/mFozJGDnrgfhV3esUaoi7XwV38ke3Wo0QyK28jgkkhB0zindk3Vizo1v585V4ly2cP5mAMDJqG+Jkn84hfKchQAcmteMfZtJbfHEZydqsQMgnGfwxWfdW2y2EjN5YXCg+XwRx6fWkZL3mZ8nkzoFWJDhiWzw350ttb+ayCRXZeyK3XHT8KZ9ni2Y2kgtktg8Cp9It1aaTc4UBSwy2OBTRrd2sh+syBZhbtcPMkS5G5hjp2qnDIzKI1kXlskA9qilAluHIwwbJ64A/Gmoigtlk7DKt/Kko3LUbalm9VbnMhZDIzMTs6HioIpZAy4IDKOuKtWlgJySzFYVbHDdKo3TBJWjUYQHhgc5FWlbYn4tES3Tyb9xzl1yeM1AjMRnAHtgZ+tWZiJbeMkEFB1z1qu7JuYhSGYfKSRgVUtBov2ErMDAqBxJzk+wrPMbROylfXirtjcJb3kMijCqRxI2M560/UlK3Y3qoVjuVgeCKlX6C1KJjMSqwPJGcYIqa5TO1lIboG2jCiklldl2su5R6HNSIrTWucopiOcseT7Ad6uzHuVSgz90g+metXLPZJE0RjLSblAPJ2jPNVFlKksQQfSr+nSRi5XKglxzvPGazV76oln7z/sj/APJsnwv/AOxdsv8A0UKKX9kb/k2b4Ycf8y5Y/wDooUVyNn5viv48/U/M/wD4KOEx/tYeI5QwI+x6dlWONv8Aoifma+YruPzbQT4QS9OemPX61+zfxh/YW+G/xv8AHV54v8ST68mq3cUMUiWF+kMIWKMIuFMTEcAZ5rjP+HXXwZZMfafFm30/taP/AOM04zSR79DMaFOEYy3t2Phf9k62+x+GfjN4jZIW/s/wrJCkrgDDuf54XH414joyi20EzlFx/exyGI6V+wHhj9gb4ZeD/CHifw5p9x4iXT/EUaRXpk1FGkCrnGxvKAXqeoNYDf8ABM34QPZi1Fx4pWP1XVI8n/yDTjOKuaTzShJcq/I/Pnw9pv8AYf7JviLVvK2HWtasbNZAfvpE0zsPwIzXgWsWnnvJOgzEMct3bH0r9oL39gD4Yah8ONN8ESz+IholjePexlNQjEzSMCDufyuRhjxgVyLf8EsPgu3W68XYPVRq8eP/AERShNJNM1hmmHTu2/uPyP0y4a30+5jGNkp27M9x/Sp7ifi3jUwBcDcwHOc1+tKf8EsPgui7Rc+LcZzn+14//jFSj/glr8F1GBc+Lfx1eP8A+M1t7WFrDlmmGve7+5nwbrNodI/Yv8ONFtifVfEkhd8Z3iLdj8MtXkmpF4/DkEaCPazJkdMvnnj0xX69at+wX8Mtc+G/h3wRdTeIhouhXU93amPUUExeX7+9vKwR6YAx61zD/wDBMD4OMEH2vxYFToo1ZMfl5NRGqopruZPM6Erf5H55fHGE6f8ACz4Q6OjsFTRbq7cOOR5t5Lg/iEFeGXklvC+RtchchlyDz2r9ofiB/wAE/wD4XfEy70y51ifxEr6fZJYQra6gka+WrMwJBiOWyxya5F/+CVPwTl63HiwDOcDVYsf+iKpVIWN45nh7pybPx3XddOxOT6A816j8O/g54m8ZJFdxWM1hoCN+/wBcvh5NlCBncTI+FOPQZJNfqL4e/wCCYfwW8ParBfIniO9MWcQ3mpo0bZ9QsSn9a674gfsN+APiV5EWr6n4ojsLZEjttNstQjhtoFVdqhUEPoOpyc85rN1bsuWb4Z7XPzO1L/hWXwnWzttAt4/iX4gixJJeXjSLpsEnTaIUAE2AepcD2rl/HXj/AMT+P4LdvFesFbKzJNlpaosNrD6iONAFT67SfrX6aWv/AATT+EFrGyRTeKPmz8zaspP/AKKqsv8AwTE+DZuEubiXxReMjBtk2qptODnkCEZrRVKaV+pg80oTdpXsfljpun6pqhM9lALKwALPqV2AkeD/ABIzY3fh+QrQ1nx3pHg29SPwSstzqSKpbxNdsxuN5AJ8pCAItrDCuASR3r9S/FP/AATg+FXjKeKTVNR8WTJACsEK6nEkcCk/cRRBwvA4rE/4dU/BTBH2rxdg9R/a8X/xik6sX8WptTzTCx6s/KnwjBJ4w8b276pNLOrySXt/cuc5RAXkYn324J9T71e0Pw34h+NnjW6ubDS7icySq91LawM8Vom3AdyPuKAvUmv1W0j/AIJj/BzRbTUoLebxT/p9sbWWR9VQsEJUkLiEDnaOoNdP8Pv2Dvhx8NNG8S6Xot94nSy8QwJb6hHNqaMZI1JIAIhBXJJyRzWUppK0TRZthk73Z8I/E/x7rPwG8G6Nc+H9HsfAetavp4sbfS7exRpGsymLi5d2ywklYpyccJXyLAnmux8mMKx+7nu39OP1r9g9e/4JmfB/xFqsl/e3Xix5XYnaNYUqoySFG6EnAzwM1Tj/AOCWnwaj+7deLR641aIZ/wDIFVSlGEbMmeb4eS0b/E/I7ysP5b+WmcOV7DtnAHavdPiK9x8NvgB4L8EPC1jqmt3F1reqWuAHMTMI7dHx0ACM341+gUP/AAS/+DltcQT/AGnxVK0RGFk1WNlIBztI8joe9dR8UP2Bfhj8XPF0niPXbjxEt88Mdv5dnqKRxKiDCgKYmPr371fto3MXmuHel3+J+OOpyPJZR2sCborc7yE4J5Gc5+navbPjvqn/AAhfwq8A/Di0h8u5tYP7S1pNx3m5mUNGHweySuPxr78h/wCCYHwaguIZjceKpDEwZUfVYyvBzgjyRxWz47/4J4fCz4jeLtR8SavdeJDqN/L5sgt9URI1IAACr5JwAAOM0nVTdxxzXDxVrs/Hk3kpLL5MYO3G45PQepq9bzx/ZSwL5YDy/LIwD0JbI5r9W2/4JdfBt1wbvxZjOcf2rHx/5Aob/glz8GWVgbrxaQxz/wAheP8A+MVoqtNiWa4fq3+J+Ud3b/aHlfeGjQ+XtVfLDY7BfWvbf2Ypm8AQeLviNcMHXw/Zpb2Qk5X7VcsI1Uf7QQSN9K+8D/wS5+DewqbvxaQTnnV4+Pp+4rooP+CevwstfAdz4ShuPEsemXN+uozSDU0MzyLGYwCxixtwTwAPrUVKsW/dNY5rhkup+MviO6kvNXnmm+Zw+Wbb1J5PHuaz4w07HKBecl9vQdsV+wMn/BKv4KSNua58Wk/9haP/AOMUg/4JV/BUDAufFuM5/wCQtH/8YpKpG9y1m2Fsldn5BybraEgcKoOdw5PPatXSVum23E0bPEV8vfIhO1frX6yf8Op/gpgD7X4vwO39rxf/ABirQ/4Jb/BoW5h+1+Ltpxz/AGvHnj/thVOrETzbDd39x+P7yhp2b7/Q/MOG49P0pUZ/KjKNsUFsnqAfpX67n/glT8Fsg/a/F4K9CNXi4/8AIFKP+CVHwVGMXfi8c5P/ABN4ufr+4o9qtg/tTDd39zPyZ0Cyl1CZpi/miJgisVzuY/Wo9c1RtSuRI7iRkRVjUKV+QdAff1r9coP+CXfwbtYykd34tUHOf+JtH3/7YVEP+CV3wWH/AC8+LMen9rR//GKPawE81wrfU/IpghtBJsAmY87iar2NtLPfxqke/DDJzlcZzn6V+vw/4JX/AAUK7TP4sI99XT/4zS2v/BLb4LWdwssc/isspztbVYyD9R5NRzxG82wvdn5O6zcyRSvatFAGiUE+pzyKoTTT3UEfmMG2Mcc4ByBwAB7V+ucn/BLb4MSSM5ufFgL9catGP/aNRH/glf8ABZiCbrxbx0H9rR4/9EU/aRJWa4Xuz8krHTLqZkARCrHOQ3OByR+QqrcYNtLFaz7sthowMMQOSf1/Sv17t/8Aglz8G7aYTJe+Lg4BA/4m8eBkY/54e9QH/glP8FCSftHi0E9/7Yj/APjFV7SJUc3wvVv7j8eSkjEqEYA/dFEOFLoYQScck9BX7ESf8ErfgvJ9+78Wt0+9q8Z/9oU0f8EpfgiDnz/FhPvqsXP/AJApe0Q/7Xwr0uz8lIriO30+Q7QpXOE2k8ngc/rWG2QykYO7g5IxX7F3H/BLD4L3W0Nc+LVVQAFTVogPy8io/wDh1N8EsAef4twO39rx/wDxin7ZLqKObYWOt39x+QNsrS2zwrg88BcZNUTHtyRuAPSv2NT/AIJWfBWJiVufFvP/AFFo/wD4xQf+CVHwTPW48XH66vH/APGKarR6jWbYa71f3H48KHwD1yOpxWtdxZS3upgrFicRNwpAHGK/W8f8EpvgkMf6R4t4/wCotF/8YqWT/gll8GJUjje68Wuqfdzq8fH/AJAputFkvNsM9m/uPx+mAZNrRogB/hzkU60tg8xUEIrcruNfr3/w6n+CmP8Aj58W/wDg2j/+MU9P+CVnwUiZWW58W5Xof7Xj/wDjFT7ZdA/tfD/zP7j8epIcMwLK2cnGeOO9LbxxbWyFYkbR8xAB/wA/yr9gm/4JVfBRmLG48W5/7C0f/wAYpB/wSo+CaEsLrxeCepGrxD/2hS9qmNZthu7+49u/ZKH/ABjN8L89f+Ebsf8A0UKK7vwH4SsPht4O0XwzpAmOmaTZxWNt5775PLjXau5sDJx3wKKm58PiKsJ1ZS7s/9k="/>
  <p:tag name="MMPROD_13016LOGO" val="/9j/4AAQSkZJRgABAQAAAQABAAD/2wBDAAMCAgMCAgMDAwMEAwMEBQgFBQQEBQoHBwYIDAoMDAsKCwsNDhIQDQ4RDgsLEBYQERMUFRUVDA8XGBYUGBIUFRT/2wBDAQMEBAUEBQkFBQkUDQsNFBQUFBQUFBQUFBQUFBQUFBQUFBQUFBQUFBQUFBQUFBQUFBQUFBQUFBQUFBQUFBQUFBT/wAARCAEsAS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KKACmU7IrI1nXdP0Gxe81G/t9OtU+9cXcyxIv/AmppX2JbS3NWlzjtXzN8QP+CgPwh8DO8EGuz+Jb1P8Al30KDzl/7+tti/8AH68A8W/8FVL55Gj8L+BI41/hm1i+Zs/8AiH/ALNXfRy/EVfhgefUx9CnvI/RUNnv+lOr8jvEP/BRf41a07/ZNQ0nQYj91LLT1dv++pXeuF1L9sP4z6m4eX4haxCW/ht/KiT/AMdSvShkWKlu0cEs4oR2TP2pL+4zRvHqK/D+T9pX4rztuf4j+JiP9nVZV/8AQWqxbftTfGCBty/EjxBj/bu9/wD6FWzyDELqjP8Atul2P24Vz6CnnFfjZpX7dfxt0nbt8Zfa1X+G9sYJC/8A45Xp/hj/AIKifEXTdg1rw1oWsxfxPD5tq/8A6E61yzyTFw2Vzohm1CfxaH6i9RSEg18S+DP+CoPgTWGSLxNoWseGJW+9LGFvYv8Axz5v/HK+kfh78ffh/wDE+Nf+EX8V6Xq8ve3juNs//fpvn/SvKq4SvR+OB6NPF0KvwyPS6KZvy22n1zHYFFFFABRRRQAUUUUAFFFFABRRRQAUUUUAFFFFABRRRQAUUUUAFFFFACAYpOPSl3Vi+IPEdh4Z0e71LU7uDT7C1iMs9zcybIol9WahLmJclHc1y+BzXnPxY+Ovgj4L6Sb/AMWa9Bpu5cxWytvuJz/sRL8zV8a/tE/8FJZZmutB+FkShPmjbxNdxfe/694m/wDQn/75r4T8Q+IdV8VatcarrmoXOq6nO2+W7u5fNlb/AIHX02BySriPfqe7E+fxeawo+7T94+0fi9/wU58Q6081j8PdFj0Kyzt/tbVVWW4b/aSL7qf8C3V8feNfiH4p+JN6134r8QX/AIgnZt2L2dmRP9xPupXP0V9phssw+G+GB8zWxtevvIPlRa9j0a++DHh2H4fatJY634quo2lHijSJBtgL7PlWLO0ff/g3fMtWP2cviR4E8H+IdO0/xh8PtM8Uvf6tFF/a1/ON1nA2xfliPyt83zV6z/wUJ8U6t4c8bWnw702w0vSvBK21tqttb2VisTyXGXTdvWvNxFWc8VHDKNvmdFGlGNKVVyPMT+yr8TPH/ifVNQ8N/Dq+8N+Hbi5lmsYNZlS3W2t2+ZV3NXjPiLQbnwr4i1DRr5o/tthcvazvDKssW9X2vtdfvLX1P+z18RvFnxj+GHxq8B+IfEmo63czeHf7S0831wzujQffRP8AZf5Plr5GT54kZf41+WtsFVrurOlU+yY4mnT5YTj9o+oNJ/YF8ZeLvDb634W8Z+E/E1qqt8umXbuN6ru8rOz79eHfDr4aar8SfFc3h6xvNO0fUkR3d9duVtYkZW2eVub+Ld/BX0R+zl8TdV+Cf7LnjTxZobj7VbeMNPLW38NxFtTzYv8AgSlqpftr/DXStbt9I+NPg1Dc+FfF0SS3hi/5drxu7f3d/wB3/fV/79eesdiIVp0py8oyO54ahyQnGPqjifiZ+x18RPhT4fvdb19tChsLOLzpViv1aRk/2I/vNXiVtZ3N4zrbW0ty6L5rJFE77F/v/L/DX0L+3Q5T4o+ErZpGk+x+EdOiVG/h+V688+AXi3xV4U+LPh0+EbtrPV9SvINN/wBWsqTxSypviZW/hr0qFeu8K8RU+I5Jwpqv7OGxHrvhrwHZ/Bvw9rWm+Kp7/wAd3V20Wp6H5fyW0Xz/ADfd/wBz+L599eeQ7radJ4maG4T7s0TbHT/gdfdv7dfxJ8BeF/HV74Q/4Vvomq6u+kiWXW0xb3FrPLv8r7ifPt+Rvm/vV89/s6fADTf2hG1nQ4PE/wDY3jC1iW60+yntt8FzAv8ArXZv4W3OtYYXEXoe2xPwlVaf732dI1PhR+258VfhbJbwnXP+En0lf+XDWj5vy/7Mv3lr7j+Cn/BQn4efE54NM1yR/BviCT5fs+pNutZG/wBi4Hy/99ba/OP4u/ATxx8DdSjtfF+kG1infZbahDL5tvP/ALr/APsn3687+Tb/AH6mvlmDxsOal96NaWPxGFlyS/E/oEjnWVFZWV1blWVvvVOxBA4zX4x/Af8Aa+8f/Aq5itbO+Ou+Glb5tE1JmaJE/wCmT/ei/wDQf9iv0x+AP7U3g39oLTj/AGNd/Y9ZiTdc6NeNtuIv9pf+ei/7a8V8bi8sr4N3esT6bC5jSxOm0j3CiiivKPWCiiigAooooAKKKKACiiigAooooAKKKKACiiigBlGRihuK8W/aP/aR8Pfs8+Df7U1PF5q11uTTNIibbLdy/wDsqrn5m7VVOnKtL2dPczqVI0480jY+Nnxz8LfAbwnJrXiO+EW47LWyT57i7l6hIk/9m+6vevyi/aD/AGn/ABb+0LrDf2rLJpnhuKTdaaHDL+6j/uPL/wA9W/2q434pfFHxL8YvFl14h8Tag11dSfLFCv8AqrWL/nlEv8K1yVfoeW5RDDx56vvSPisbmU6z5IfCD/x7q9L8R/s6/EPwl8PrPxpqnhu4t9AufmMwO97df4JZU+8iv/erzF0371r7vuv2p/FHwt8M/BXV47OTxN4U8R+Gk03UNEkXc8txA3ls8X/TV1/g/jrrzHE1cLyey1OPC0oVubnPhOivuz9oL9hi08W6KfG3wqsJNLvJ7db668GXqeTLFu+bESf8sn+9+6b5Ou3FfDd/YXOm3txbXltPZ3du3lS29xEyPE39x0/hrrweY0sVHzMMRhKlCV0V97J8y/f+/X2t+3RZSfEX4PfCL4qWYa4guNPWzvp/7jSojru/4Gsq/jXxTX0T8Df2wtU+FHga58D+IPDFh458IybvL0+/fY8Ab53T5kdHTd82zZXNmFKrz08RQXvRN8JOHJKlV+0S/sArdy/tHWZt4mm01NKvF1Jv4I4Gi/j/AOB7K+fprP7Z4gmsdPVrnzbxre1RP+Wu6XYn/sle++OP2w7288KX3hz4feCtH+GOjX6eVfPpS7ru4X+NfN2Jt+T/AIFXzxDM1tLFLAzQyxMrxOn31Zayw0asq069VcvMVX5IwjTi+blPsPTfgV8QrD9iXWNEbwjqh1688WRXiaV5X+l/Z1Tb5u3/AHqyf2MviJpWrweIPgZ48DP4c8VebFY+b/y7X/8AGi/3d23en+2n+3XgsPxv+JEQxH8QvEyf9xaX/wCLrj4b+e2vFvIJ5Eu4pfNWVG+dXV9+/wD3t1cn1CU4zjUn8Wpr7fllGUFtofQ37fluLP8AaKnsEk82Kx0axgRx9/5Yv4qf/wAE/fAy+M/2jdPvpEWSz8O2suqy/wB1X/1UX/jz7v8AgFeC+L/FWt+O9Zl1fxDqlzrWqyxLFJe3bbpWRfkSvqb4Mft36b8NbOaz1P4Y6OsV1AkF5feG/wDRbidFTb+93/fb/gS1rWp16WC+r048zsOlOnOv7Wo+U8E+PvjcfEn42eNfEIZnhvNTlSD/AK5J+6T/AMcSvef+CaFirfGzxHqjfc0/w9I3+7vmT/4mvm74kv4MfxddS+BV1aHw26q0UWtsv2hXb76fL/D/AHa+rP8AgnJo17Jpfxg1OwtpLnUU0mKytUX+OVklfZ/31tp4zlhlyj5IMP7+J5vU+c9G1nxr8WfirYWVkLnxXfz65Le2Oj6jK8tp5rS733qzfJF/f/2a91/a58N/AnQp72x0p30j4nW1sr3lj4eidtKa6+TdE+75I/8AgH/A6z9b13Tf2LfBEvhPw9cW+o/GjW7ZV13W4mDpokTf8u8T/wDPT/8Aa/u18qyTSTStLJKzzO+93dtzs39+ssLSqYmUKkfcjHbzCtUVKMoT96UvwGff3/7NXdE1vUPDmrWmq6VfXOm6lZy+bBd2kvlSxN/svX1x+wR8P7nxXo3j6XxVYae/wnms9uoy6lEqh7qL5laOX7y+Um/cx/vJXlvxp/Z1tfDumy+NPhtrK+N/hy0jK97afPPpbf3J1+8U/wBuuz6/SnVnh6v/AADn+q1YQjVgfW/7J/7fNt47ey8JfEaWHTvEL/urPWf9Vb33+zJ/zyl/8dbtX3BvBQV/Pr8rr81fdf7Fv7bUmkzWHgH4iaiz2blYNJ166b54f7tvcN/d4Gx/++q+czLKORe3w+3Y97L8z537OsfpLRTEfIp9fJn04UUUUAFFFFABRRRQAUUUUAFFFFACL0oIzQBisfxBr9h4Z0e91TUrqOxsLOF557ibhY415ZjQlzaEt8quzhfjh8YtA+AfgC98Ta3Jny8x2llG3727nP3IkH9f4VzX44fFP4o+IfjD42vfE3iO5867ufkihV/3VrF/DFEv92u0/ai/aFvv2i/iLLqm+SHw1Yb4NI09mx5cf/PZ/wDbf/4la4b4Z/DXXviz4vs/Dnhuy+16jcN99h+6gX+KWVv4VWvv8twMMFS+sVfi/I+Kx+Mniavsqfwi/Dr4Z+Jfi14ni0DwvpUmqagy7nVPkSBf70r/AHVWvR/jF+xx8RPgh4dTX9bg0/UtHXak91pM7S/Zt3C+ajIn/fderftL2ms/sj+CdC+HPgyC70bT9ZtvtuteL4F23GrT/caBZV/1Sr/c/uuv+3v7b4HeC/it4l/Yz8VaFKsmt3XiaT7P4esdWvNr29qf9bcb5f4P41T/AOKqamZVny1U1yc3zFTwdPWEr81j4Cr6/wDh98Yda+H37GOla34f0rTb/wAQaJ4jn0W11C+tvtE2mRXK+b5sSf3mb5K898Cfsua1f+O9a8A+M9K1bwz4tn0+W40C58rfZSzxL5ro7r8rIy/LuR/lq38Jf2p1+BXwhv8Aw14b8P8A2nxdqN+91fahqe2S0g2/JE8UX8bfLXRja0MbHloLm1Rhh6csPLmqe7uY/wAA/i3d+F/j1F4w8beNNd0drdZZdRleKW4uNR2f8uUqfw7v/Hf9itH9p39rnUfj7I+mWekWuheGVnWdYniRr24dfuNLL/B/uLXjd5P4g+I/jCW5kS78QeJNZudzeTFulupW/wBha+0/gD/wTWudVhg1j4oX0ljE3zp4f0+X96f+u838P+4n/fVZ1fquClGvP4uxrD6xiV7OHwnxJ4Z8Laz411aLTfD+kXutX7fdt7GBpX/8dr6i+G//AATW+Jfi2OO48R3mn+DLRv8AllI32q7/AO+V+Rf++6/SbwN8M/C/w30hNM8MaDZaHZIoxFaxbd3+833m/wCBV12Md68TE57Xqfwlynr0Mppw/i+8fGfhH/gmB8O9HRW17Wdb8SzfxJ5y2sJ/4Cnzf+P16rov7EXwV0KFUh8Bafclf4715J2P/fbGveNooOK8WpjsRU+Koz144KhD4YnlsH7M3wqtk2L8OvDO3/a0uFv5rVDUP2Sfg9qce2f4d6AV9IrURf8AoOK9hx7CjHsK5/rFb+eRp9Xpfyny94m/4J1/BnxDvNtot7ocjD72mXzrt/B91eHePP8AglbcwxvP4L8cea/8Nprlt/7Vi/8AiK/RMfSjOK7KWY4ml8M2ctTL6FTeJ+I3xQ/Zg+JnwiMsniLwvd/2ev8AzE9P/wBKtf8Avpfuf8D21U+EX7QnjX4I2utQeEdStrSLV49s/mwLLtdUwsq/3WWv2/kgWZCrqHVuoavmX44/sH/Dz4tJcX2n2p8I683zrfaUm2KRv+msH3W/4Dtb3r3cPnMKsfZYuHunk1crnSlz0JH5LXNzPeXVxeXcstzdzs0stxM295Xb77s/96vePhl+xZ8R/HfjvRtH1TQ7vRdCvIIr+61v5XiS2f5vlb7rS/7Nct8cP2bPHPwD1TyvEWn/AGnSGbZba3ZbmtZf/iG/2Xrtv2bf2wdd+D1u/hfxA97rvgS8R7eSCKX/AErTlf7zwN/wP7n/AHxXv4mtKrQvgpXPGp0lCtbEH0j4w1TwH8Y7C6/Zj+H+u3HhltKjVbe+t0SWy1CSD55YJdvzP/edv4mryr4TeD2+GX7TGgeB/hpr82s/Yrbb47urvZ/ZU6p/r12/3VVtv+//AMDrmtM+D3xD+FWpTeI/gu0fjzw94ps5dNsNe0+2Wa6slkb51lP/ACwk/vPXlHxf+HF38CPGY0CLxQl/rRsVbVf7NZk+yyyr+9tXf+L5P/Q68PD4eNWTpqfxfn1bPQq15QUZOPw/l0D9oa/8D6j8Wtbk+HtkbXw8su1drboZZf4pYk/hi/urXmv8HzU3+H5f+A19LfHH9lu48IfBbwX8SdE0PUdLsLrT4F17Sr9t9xZzt/y8P/st/wCO7lr6aU6WDVOhOfxHkck6vNWhE9v/AGDP2wZbqax+GXjW9Mk/+q0PVLh/mf8A6dZW7t/db/gPYV+gygFQM8V/P0jtDKksTMkyOrq6PsdGX+Ov1i/Yh/ad/wCF4+DW0XWph/wmmhRol7vPzXkX3UuF/k3+1/vV8jm+Wex/fUfh6n0uV4/2sfZVNz6qopB0pa+XPowooooAKKKKACiiigAooooAjYgc1+d//BST9ohpbiL4VaDcnylVbjXnib738UVv/wCzt/wCvsv48/FSx+DPwu13xZe7W+wwfuIG/wCW87HbEn4tivxI8QeIdQ8Va9qGs6rctealqM7XVzK/32lb5nr6XJsD9Yq+1n8MT5/NMX7Gn7OP2jPrqPBvxO8U/D2w1q08Nazc6RFrECWt89v8srRK38D/AHk/4B/frKsPDGtalYPqFjpGoXlkreU13b2byxK/9zeqVmXO62f96rQv/trsr7ycsPV9yZ8jGNSHvH2n+zd+1XofjXSLL4YfG+K28QaG80X9l6vqw3+U6fcS4b/0GX/gLVh/tO/CH4y2vx7tNVs5tS14X1yq+G9U0YOsVon8MSqvywbF9flb79fIybZvl+Wbd8mz7++vrs/tiX3w3/Zh8M+CfDHiW51zxjeW8ou9VlRlfQ4N3ywJu++y/cVv4VH+7XzOJwapVozwyvzdP1PYo4jnp8tV/D1IvF/7fHxb07w1qngfVrHS7LxDbebpt3rMav56OvyP8n3d3P3lrwT4Q/B3xH8bPFcXh/wxaebP/rbq+l/497OL/nrK3+d9L8HvhJ4i+O/j618NaCu+4nbzby9uN7raxbvnllb/ADvev2G+CvwV8M/AnwVb+H/DtqqoFV7u9kT/AEi8l7yyt3P/AKDUYvGUMsp+zox9+ReGw1TGz5qkvdicv+zn+yp4T/Z90dP7Ni/tLxBKm271q5T99L/sr/zzT/ZFe600daX5e1fE1Ks60uebPradOFGPLAkpMCm0VJsPpMCm0UAPoplFAD6KZRQA+imUUAY+v+HdM8U6Pd6Xq1jDqOn3SeXPbXEe9JF9GWvzS/ax/YSvPhtHe+K/h9bz6j4aX97eaP8A624sV7tF/wA9I/8Ax5fev1DyPSlZVccjNduFxlXC1OaBwYnCU8RHlZ+Gnwi+PXjT4I3l7c+EtWFpFeRstzaTJ5tvK+z5H2/3l/v1v+Ev2dPiB8Y/DVv4t8OiHxfPqmpS219FFcr9qtpfvebdF/uq33vxFfQ/7cn7GyeGmvfiJ4GtD/ZbFpta0m3T/j3/AL1xEv8Ad/vL/D971rwL9ln9oO+/Z7+ItvqEnmy+GdS22+r2SfNui/glRf7yf/FLX2cakcRR9vhV758lKm6NT2VWXun1d8Ef2cvh5+zf4m0ODxbrel+Ivi9qUby6VpU0uy3hlVCypFx8jN93zX/4CteJS/toePj8ZbuL4jQRDwnNcS6NrXg1ov8AR7eBm2P975mlX727+KuW+Gnwd8SftMfH3WtR8MarqF5o1rrH22fxXqu5ZYovN3Rf9tdv3VX/AMcr3T4i/E39nDxP8dNbufH2l3Sa14evPsqalY75bXVli27fNWL77K/yf7W38K8ycXGpL2v7yXL/AOAnfGSdOPJ7sb/efLf7SHwbf4G/FrVfDccjTaU6re6bO/8Ay1tZfu/8CT51/wCAVznws+JWq/CL4g6P4r0Yg3NhLmWHd8l1A3+tib/ZZa7r9rD46237QXxU/t7TbOWz0ewtlsLFblNk0sSvv81v7u5n+5Xi1fXYalKvg4wrR+yeLWnGjXc6R+73w18baT8SPBekeJ9EnW50zUoFuIX/ALoP8Lf7S/d/Cuv+7mvzZ/4Jn/G86V4gv/hnqdxi1vg9/pG9vuzr/rYl/wB5fn/4A9fpP1FfmGMw0sLWlTZ91hMRHEUozQo6UtFFcZ2hRRRQAUUUUAFJ0FA6Vka5rFt4f0bUNSvHWGzs4HuJWb+FFXc1NK7sS3ZXPzm/4Kc/F5tZ8X6L8PLGf/QtKVdS1FUb787r+6X/AICvz/8AA6+IK6D4ieNbv4lePvEHiq7ZnuNWvJbr5/4Eb7if8AXZXP1+sZZhvYYeMD85xlb21eUj7i/ZQ/aB1yX4NXPw78ExaRpvj/RvMv8ATIL633xa7FvZpU++u2f/AOxrsPAf7WF74s+HPjjxt8TPh54fGkeHNlhAv2Y+ffaifl+y7ZVbZt6N/d+ma/PrRdbvvDerWWq6Vdz2Gp2cq3Ftd27bXiZfuPX2H4zv9c/bc+C2hHwhHa23i/w/fNL4h8LwKlul9JPtX7ev97v/AN9vXz2OwPsavNJe5J/F2PTw2J54cn2o/id74C+PPwr1f4ZeL/ilF8JdI8Jaz4bdYLGURW7faryRW8pImVE+bd/s/dr4HRNX8eeKNsUTalrus3nyxQr/AK2eV/uIn+89b3xV8By/Cvx5rfg3+3LfWf7NnSKe4sdyxNLs3Omz+8jOy19f/wDBNj9n+LVL68+Ker2+6G2drLRUmTrL/wAtp/8AgP3F/wCB10fu8uw866d+b4SVz4yrGmvs/EfUv7K37Olh+z18PItP2xXHiG923GrX6/8ALWb/AJ5r/sJ91a90Y+WtKOVrn/G9w9r4P1uaM7ZYrGd0b/aEbYr4Sc5YirzT3Z9aoRo07QPz9/aY/wCChHiK38Yaj4X+HMkFhY2ErwT6w8ayyTup2t5W/wCRV968M/4bh+No/wCZ1m/8BYv/AIivCHdnd2/vNRX6ZhsqwsaULwPhq2PrufxHvH/Dcnxt/wCh4k/8Bov/AIij/huX41/9DtL/AOA0X/xFeD0V3f2fhv8An3H7jl+t4j/n4z3j/huX41/9DtL/AOA0X/xFH/Dcvxr/AOh2l/8AAaL/AOIrweij6hhv+fcfuD63X/nZ7x/w3L8a/wDodpf/AAGi/wDiKP8AhuX41/8AQ7S/+A0X/wARXg9FH1DDf8+4/cH1ut/PI94/4bl+Nf8A0O0v/gNF/wDEUf8ADcvxr/6HaX/wGi/+Irweij6hhv8An3H7g+uVv52e8f8ADcvxr/6HaX/wGi/+IpP+G6Pjd/0O83/gLF/8RXhFFH9nYb/n3H7h/W8R/wA/GfSng/8A4KB/GLwzrEN3qOs2viSx3fvbG8tVTen+yyfMrV+nHwV+LmkfGz4e6b4s0YslvdLtkgf78Eq/fjb3FfhnX6Zf8EuLiRvhJ4njdm2JrZKp/c3RJXymd4CjSp+1px5bHvZXi6s6vs5y5j7OuraG7t2hmRXhZdrK/wAystfkj+2x+zSfgP4/OqaJasPB2uys9oF+7Zz/AMUH/sy/7P8AuV+vDqrKK88+N3wm0n4z/DjW/Cep8JfRHybj+K3nX/VSr7q+DXzuX4yWErqX2ep7eOwkcRSa+0fnD+y1+0F4f8E/CTxr8Ode1+58D3GsM9xY+LLKza4eJ3REdGVf4vk+X/eavBfiRpvgq28RWmn/AA/vtY12zWJIpb3U7ZYmup9/3ool+dV/2X+asLxT4Z1LwV4i1Xw/qkf2fVdMna1uVH8Mq19rfCX4v+BPhb+y5rHxC8NfDuy0fxTY3cWhwXV2/wBslur1okbzd7fOqfOzbFr7OvbCS+s0fe9p9x8rT/ex9lP3eQ+Yfg/+z/41+NviK+0bw3puxrD/AI/7u9byIrX/AGG/2v8AY/2asfGj9nDxl8DRZTa/BaXml3j+VBqunTefA0v/ADyf+61fSv7Jvi/V/Fn7Pn7Q9+19LL4qvPOv5buE7GZntW+Zdv3fuNXj/wCzydY8bfAT40eFJln1HQrLRotZtkZGl+zXyyHiL/adUb8q51mGKjVa+zG34mn1alKkv5nqeG+D/FOpeB/FWj+ItKk8rUtLuYr2B/8AaVvuf8D+7X7l/DLxnY/ELwNoPiTTSGstVs47uP8A2d652/8AAfu1+D6V+lX/AATC+KB1z4f694JuZ91zoV19ptVZsn7PPyR/wGUP/wB9VnnuG9pTWIXQ6Mpr8lT2Xc+5qKKK+GPsQooooAKKKKAGivmX/goJ4/Pgf9nLW7aN9l3rksWkxc/wu26X/wAhI9fTOeK/Of8A4Kq+LmfWvA3haJvliin1SVf951iT/wBnr0Muo+3xUInnY+p7LDykfA7/ACLX0F8Sf2Wte8NfDH4deJPDnhzXdbfW9H/tDWJbaL7RFayvsaJVRU3J8rV8+vtdNv8Aer7n+GH7dUviDw3pXhzVNbj+HOu2MK21pqyWK3Wj3Cqu1EuIm+eL/eR6/QMxqYjD8k6PzPjcHCnU5lUPiC8s59NneC8gls5U+9DcRNE//j1esfArxt4u+CB1D4naLoTX2keVLoH2+WXZFFdSqjr/ALzL8rbdm2vqH4iftV+Nfh81tH8U/hT4X8YaFcri01vS5POsrxf70crq6/8AATtrhf2wvHvhTXf2ffhRbeCdEtvC2i69PPrkuj26InlMibfm2fxb5a894yrinCjKHuy87nZ9WhRUqsJao+VvD2i6r8Q/Gmn6RbNJea3rl8sSu7fPLLK/zu3/AH1ur9w/hj4G0/4beAdC8L6ZH5djpNqtrECuC237zf8AAmy341+av/BNj4cL4s+ON74iuY99p4asWkUv/wA/UvyJ/wCOea1fqwMCvDzzE89WNCO0T18po8sJVZfaJK53x/8A8iV4g/7B9x/6KauirnfH3/Ila/8A9eFx/wCimr52Hxo9qr8DPwRooor9pofwon5fU+NhRRRWpkFFFFABRRRQMKKKKBBRRRQAV+mH/BLH/klXiz/sNH/0UlfmfX6Y/wDBLL/klPiv/sNf+0kr5niH/dme9lP8eJ9vDpTXTdTh0pa/NT70/Mz/AIKafB9NE8Y6L8QtOh2W+sJ9g1HYv/LeL/VN/wACX5f+AV5Z8BrCy+MfwZ8VfB5b+00vxRLqcXiDQHum8qK8nVPKlgZv723/ANDr9Gf2t/hsvxQ+APi3SEiU3sNmb+zz/DPB+9T/ANA2/wDAq/GOxie9urRVlWF5ZURZnbYi7m+/v/h+9X22XSljcJ7Lm96B8bj6f1fEc6j7sj9AfgF8JdY/ZJ+EPxQ8T/Eq70/SH1jTxbW+nRXCzM7IkuwfJ953aXbtWvnb4b/theIPg98K7Hwn4H8OaV4f1Bkd9Q1uZPtFxdS/39rfL9zb97d92uQ+Jfwi+JWifEOfwfrNrrnirWLHZ5UsAuLyJkdN++Jn/h/+Irp/CH7Dvxn8Z7Hi8IyaPC3/AC11mdLXZ/wD73/jlb0qOGpxlPE1FLm1MZ1K0+WFKDjY8Qv7+fVb+7vrmXzru6leWV9u3czfM719BfsF+PG8DftLeH4JZNllr0UukT/7bt88X/j6p/33Xb/tH/sw6J8OtU+Celaread4YtdRtW0vxBrdjF+6WeLYzTtv/v7vvPXzlrK6d8LPi75vhrWxrunaFqsVxY6lB8vnrEyPu/8AZK7nXpY3DSpQ6pmCp1MPVjOXSx+7anIpay9E1SLVtLsb6H/VXUCTp/uuu4VpDoa/NGraH3sXzK46iiigoKKKQ9KAI35U1+R3/BRbxB/bP7TmpWvmb00vTLW0RN33GZXlb/0Ov1y6LX4q/tg376l+058RJX/h1P7Ov+6sSJX0mQR/2ty8j57OJfuYx8zjPhF8LtX+MnxA0rwfoksMOoX291lu9/lRIib3ZtlfSMn7DPhDwadvj344eGtFdf8AW29v5O//AMiv/wCyV41+zR8XtN+B/jXWvFN3Fcz6kujXVro/kxb0W6l2bGl+f7ldMv7Z3ijWFceNfCPgvxtv/wBbPqGipFM3/A49tfQY767UrOFL4DxMM8PCn+8+I95+Hniz9nX9nzSr3TE+Jet+NtLvFaK60Frf7Vp8u70g8rarf7StXyP8c9W8Ba38Qbq8+G+mX+k+GJYldbS/+XZL/H5S7m2rXuXwW8TfA74s/FHwrod78Ibjw5rF9eIYZ9I1SV7TzE/ervibHy/J81eJftIeIo/FHx78fanAqm0bVZYYjF93bF+6/wDZKxy+l7PES5lLm5eppXqc9P3Lcp98/wDBL/wiNH+C+sa7IuJdZ1dyv/XKJFRf/Ht9fZvevBv2ItGTRf2Y/AkSrsaeza6f/ekld/617we9fG42ftcTOXmfVYKPJQih46Vz3j7/AJErX/8ArwuP/RTV0I6Vz3j7/kStf/68Lj/0U1csPjR0VfgZ+CNFFFfslHSkj8zn/ECj+PbX1P8As0/sMeIfjLDBr/iYz+HPCbfPE23/AEq8X/pkrfcT/aav0Q8A/s4/DX4aWCWuieENLjZF+ae4t1nnf/aZ33Ma8DF57Rw0uWHvSPUw2VVsR70/difiRRX3R/wU0+HXhvw2fBuuaXp1rp+qX81xb3X2WNYvOVURlZlUct718L17OBxax1CNU87E4b6vV9kFCIzttVd7/wBxK6/4TfC7W/jJ410/wvoMHm3t0372Z/uQRfxSt/srX63fA/8AZX8D/BDRoItO0231HWCi/aNZvIVe4mbHVT/Av+ytcGYZvTwXufFI7cHl9XE/4T8YnRkbaysj/wBx6K/RX/gp38OtDs/BegeKrazt7XWv7R+xSyxIEeeJkZvm/vbdmfxr86q7Mvxn12j7TlObF4b6rU9mFWLOwudSuPIs7ae8l/55W8TO9dv8Efgxr3x18e2vhrQY9m/97eX0q/urOD+Jm/8AiP46/XX4H/s8+EfgP4bTTPD9iv2pk/0nUp03XF03952/9lrz8wzengvcXvSOvB5bLE+99k/FCa2ns7h4J4JIZU+9DMux0r9LP+CWX/JKfFQ/6jR/9FJVb/gpp8PdDb4ZaZ4uW0hi1yz1KO1+1qu1pIpVbKN/e+4tWf8Aglnx8K/FR/6jJ/8ARSV4+Pxv17L/AGlj0cLhnhcXGmfb9FFFfFH15VuYxNC8bjcrLhlr8Ifiz4WbwP8AE/xl4dC7Bp2q3Vun+55r7P8Axyv3iY8V+Of7dmiron7U3jLb928+y3h/4Fbp/wDEV9NkFTlrSp90fP5vC8IzPdPi3+3xr3hXwZ8PofA8miXV7qOgxXGpXVz/AKRcWs6jb5Tor/J/e+evmnxd+1h8XPG7SrqXj3VI4JOGt9PZbWL/AMhba4C58D63aeDLLxbJZbPDt5eNYQXu9PmnVNzrs+9WfoOowaPren31zYwarb2s6yy2Nx/qp0V/9U3+y9fVUMvwlOPPy8x85PE15v4uU7LXfjZr3in4S6V4F1dl1Ky07U21S21O7leW6Tcu1otzfw/O/wD31Xnrpvidf9nZX15pGrfCj4y/A/4qX1j8LtJ8JeLPD2lLeQ3VpK0qMrMV3p/d2/8As1fIyVWBqQqxnCEOXlZGIUockpy5uY/bP9lrxGfFX7Pvw/1J23NLo9vG3+8ibG/Va9Y/wr5t/wCCe9//AGh+yz4UX/n2e6t/++bh6+kx94fSvzTGR5K81/ePvcNLnoxkSUUUVgdIUUUUARP0P0r8P/2l52m/aG+IzttwfEF4v/fMrLX7fv8AdP0r8SP2prb7N+0f8R4v+o3O/wAv+18//s9fT8P/AO8v0Pm85/hI8srb1fwT4j8N2FvfaroOpabYz/6q4vrOWKKX/cZkr2D9iLQNK1z9oPSZ9aiSaw0ixudX8qZd6b4ovk/7537v+A1718OP2sLr9q/x3qPwu8ZaBpdp4V8T2t1b6c0Kv59nIqM0TuzP87/J/Dt+avpcTj6tGrJU4XjH4jwqGEhOHvy96Wx81/Ar4ZeFfidqNhpK/EW78KePby5eDTLRNMllif5Pkb7RE/yb/nrzbxr4X1LwZ4t1rw/q67NV0u8ltbnY27eyt9/f/t19kaJ+1b8Kf2dHn8M/DT4bz67rlix09/EF0IoXv51+Rn3/ADytub+H5a+QviNrWs+I/HviDV/Ets1nrl/eS3F5bSxPF5UrfwbG+Zazwk69WtOc1yx6XNatKlSpxhH4j9lv2ZIUt/gD8OlX/oAWTf8AfUKGvUj/AErx/wDZJ1JdW/Zt+HVwv3f7Gt4h/wAAGz/2WvYD/SvzzEfx5/4mfaYb+FEkHSsDx7/yJXiD/sH3H/opq3x0rnPG0El14Q1u3hjMks1jOkSr95maNuKiHxo0n8LPwT3193fsZ/sOjVBa+OPiNYn7Mdk+naFOv3/+ms6/3f7qV5j4T+Een/swaLD8QPivpUV34idv+Kd8GsyM8kv/AD8XX92Nf7tek/s1ftsfEb4gftAaNoXiS5sX8P61I1qthaWyR+Q2xmR1f7x+avt8Xia9ag/YfAup8fh6VGFde0+Lsfo/DCsSKiKqIq7VVf4asUg6UtfDH2h+aX/BVTVJ5vH/AIH0z/l3i024uF/32lRf/ZK+KdE0TUPEms2WlaVZy3+p3kq28FvEu95Wav14/an/AGSNP/aYXRrmTWZdA1TS98cd2sPnLJE/3kZNy039nX9j3wj8AV+3x+Zr/iR12PrF6i74l/uRL/CP/Hq+swmbU8JhFCPxny+Iy+pXxLn9kT9kP9mez+AHggG6WK58V6mqy6ndr/D/AHYE/wBlP/Qs19GcY96TbzSjoa+WrVZ16kqlQ+ipUo0o8sT4N/4KrX7J4S8CWX/LKXUbiVv+ARL/APF1+e3hzw7qXi/XrLRNGsZL/Vb+VYra0iX52av2q+OvwB8M/H7wtHoniVZ1SCb7RbXVrJsmgf1U1h/A/wDZS8AfAkPc+HtPkk1WVNj6nqEvnXG3+6p+6o/3RX0mBzaOEwnslH3jw8Tl88TiOd/CVv2UP2dbL9n34fRac/l3Ov32241S9T+OXH+rX/ZToK90zgZoPAqCaVI4mZyERV3Et/DXzVSpKvNyl8R7dOnGhDlifBf/AAVK8dxxaF4N8Hxtia6uH1GdP9hF2J/48zf9810P/BLH/klPir/sNH/0UlfFP7UvxX/4XF8cPEWvQS79Ngl+xaf/ANcIvlV/+B/O/wDwOvtX/gll/wAkq8V/9hr/ANpJX1Nei6OWcrPm6Fb22Oufb9FFFfKH1ZE9fkp/wUZVY/2l71lb/W6VZs23+H5Xr9an6fhX5Ff8FDr9bz9qPXUVt32exsov/IW//wBnr3si/wB6/wC3Tws0/g/M9I+Beq/CnSf2MbK4+K+mSatoq+J7hLa2tVZpftTLxs2Mv8O/+KqJ8f8A7GcI3L4C1+bb/Bsl/wDkivkJ/E+rv4aXw42pXL6FFc/bV0zzf3Szsm3zdv8Ae21Ts1he8tFuXeG0aVFndF3ukW/53/75r61ZZaUpyqS1/lZ859b92MIwXzPvqw8Z/Arxb8B/jDpvwr8M3nhu+j0F7i++2wlHljVjs2s0r/davz9Q/IlfWei/EH4B/Cz4T/ELRPCus+Itd8SeJdMawS+1DT/KTvtRf7qbn+avkxOFSjKqXI6tr8v94WNlzqne3N5H6x/8E2Hz+zTaDbs26vfr9f3tfVg6ivlz/gnHZtafsxaMzf8ALfUL2Vfxmb/CvqMdRX59jf8AeJ+p9pgv4EPQfRRRXKdoUUUUARP3+lfjh+3Rov8AYn7UnjRNvy3gt73/AL6iT/4iv2Pavy7/AOCoPhr+zvjT4c1lU+TU9H8l3/24pW/9lda9/I6vJi7eR4Obw5qNzzf9hK5ih/ab8NWc/wDqNRtbyylT++rW7/8AxFfQXw+/Zc+Gn7P/AMV9M8Tan8atMSbQ7xpV025kt4WddjL5Uv73734V8R/Dnx5qXwv8a6T4o0hYZtQ0uTzIEuhuiZtjp83/AH3WFqt42sanfajPHElxeTy3Uuz7m5n3v/6FX1uJy6riK8pQnyxkj5uhi6dKlHmjzSiz7d0/4R/sqaH48g1a6+Lc+p3Y1EXqQC6/clvN3qjMkX3d3+1XiP7cGmrpX7UPjTyh8t01rdKw/i3W6V4NvVE3N8mz569o/aE+F/i/wbp3gfxZ4t1e71648VaRFP8AaLuLY9rtRNtu3+4rrWNLD/VsVBTq83TU3qV/rFKUoQ5T9Bf+CdXib/hIP2atEtnfdLpV1c2DD6OXX/x1xX1FX52/8ErfHapd+NvB80g3SGLV7ZC3/bKX9dlfomvWvisypexxc4n1OXVPaYeLHVieJ9UOi6BqeoKgkaztpbhU/vbULf0raJ4rm/iB/wAiR4g/7B1z/wCimrz6eszsq/CfiL8WPitrvxn8bXviXX599xP8sVsn+qtYl+7Ev+zXsv8AwT48EyeLf2jdI1Axb7TQrWe/lf8Autt2J/489fNNfqN/wTc+FB8F/CS68U30Ij1PxLP5sTFfmW1X5Yv++m3v+NfomYVYYfAckPQ+LwVOVfGc8j7HU0pOKbjuKxPFXi7SPBOh3Osa5qFvpel2qb5bq5faiCvzqK5nZH27lyfEbg5+tNIweBzXyJdf8FMfhZba8ljFDrV7Zb/LbU4bVfK/3trOG2++K+rrK/i1K1juIGEkMyLJG6/xK3NbVKFWhb2kbXMqdanV+CRo470hGKXtzWTrWs2fh7S7vUNSuYbKxtkaWa4mfYkaD+JmrHfRGzdldmqOTTc4PSvjHVf+Cm3gHT/HMOkWuj6pqOief5UuuxlVRf8AaWL77r719gWV9FqVrHcW7K8EqK8br0ZWrWrQq0OX2kbXMaVenX+CRfwAK+eP25fidcfDT9nvXrmzk8m/1Nk0uCT+75udzf8AfCvX0MGG0Zrxn9qH4CxftE/DX/hHBqf9kXcV1Fe2120e9EdM/eX/AHWNPDcka0ZT+EnExlOlKMNz8WYYWmlSKJWeVm2KiLv3V+tH7BHwd1/4QfCW7j8TQi01DV7z7eti3+tt02IipL/tfLXgFx4J+F/7B4TV9Zu18e/E1o92naeVCxWbf89WX+Dt87/N/dr2/wDYD+JniD4veGfHHiXxJefadRutaVAiH91EiwptVF/hWvqMyxM8RQ9yNqf5nz2BoxpV0pfF+R9cUUUV8ifVkLnaM1+JP7VHiZfFn7RXxB1BH3xJqstvG6N/DFsi/wDZK/ZH4jeLbbwJ4F8QeIbt9ltpdjPdu3+4havwntob7xh4hijb59T1a+2f9tZ5f/inr6fIqVnUrS6Hzebz0hTPta0/Yr1X4ofsvfDGXw22jaf4iEM+pXkmoReVLeLP88SmVEd/lT+H/arwvxh+xh8ZfBzM1z4Iu9St1/5baTKl0v8A3wvzV2/7QltqfjH9qB/Bmg+MLTwvb+GtKttKsLzU9Tayt4mggV2Td/CzM9e3fFTWvjl8Fvgv4Bn8JeJf+EqbSLW6m8TazBJFfoW+8m7zfm8pF3/N/s120cXicPbkmnz9H/mcEqGHq6uL90+NW+BHiez+FniHxzrEEvh6w0e+gsPsOp2ssVxeyyOP9Vu/uZrzX7lfY/7VXxs1/wCI/wCy38KJPEEdta6t4hu7m/nW2XarxQExxNt/h3eYr/8AAa+NXRpk8qNd8svyKn+21e9ga9WrQlOr3Z5uJpwjOEaZ+yv7D+kHSP2XvAUTLteexa6I9PNld/8A2avfO4rk/hn4cTwj8PPDOhquwadplva7f9yJV/pXV96/Mq8vaVZS8z72hHkpRiPopB0payOgKKKKAG9RXxN/wVB8ENrHws8P+JYkHm6JqXlSNt/5ZTrsP/jypX2z6V5x8e/h2vxV+EXirwtj97qNi6Qf7Mq/PE3/AH2q104St7DEQqHHi6ftaMon4cUIjTMiqrO7tsVEXe7N/sUOksLvFOuyWJmSVH/gavqH9hfWPhl4Y13X9c8Z3lhY+KdOVG0J9Zl2Wu5t3z/9dd38X8KvX6piMT7HD+1jHmPz+jSTq8rPUP2Zv2ObT4faUvxC+Junfbtaitpb/R/CG5DKfKTfudG+9L/sfdXPzV5H8b/2wj+0J8OtY0fxJ4eis9Qj1SK/8PzWQ+W0g27ZYrh2+820n7nr/sV6raDW9b+P2gfEvW/jz8Ob2XTbnDafFqzR29vZt8ssESv/AHlZvnNY/hz9mbwan7QKeIofiJ8PNZ8BXGqS3C6HcamrytBLv/dbPu7t718jSqfvXXxGst1v9x7s1el7KnojwH9l/wCKP/CoPjp4X8RTz+Tpnn/Yr5z/AM+svyv/AN8fI/8AwCv2zidZ4w6kMrDIavw5/aB+GzfCb4v+KvCrK32SC5aWzZ/4rWX5om/75bZ/wCv0t/YU+N6/Fr4M2dhf3O/xJ4a2adebm+eWPb+5l/4Gn/jympzmh7WEMVT6muVVfZSdGZ9RVzvj7/kStf8A+vC4/wDRTV0I6Vz3j7/kStf/AOvC4/8ARTV8pD40fSVPgZ+D3h7Sv7e8QaVpS/fv7yK1/wC+n2/+z1+8vhTRbbw54d03SbSNYrSxto7aJF/hVF2j+VfgrpV/Jo+qWV9B/rbWdbhf95X31+s+g/t8/CS68FW2r6j4kSwvjArS6SYJWuFk/iRV2/NX2GdUa9WFL2UT5fLatKlKbnI+gvFXivSvBnh6+1zWbuOy0uxiaee4lbCoq9TX5BftSftRa1+0J4vdY5ZLHwhYM39n6Z/f/wCmsv8Aeb/0Ctb9qn9r/Wf2hbpdJ0+GTR/BttLujs3b99dN/BLL/wDEV8611ZPlHsv3tf4jHMMy9r+7pfCCQ+dKq/xs2yv3r8DWg07wVoVo3WCwgi/75jUV+C8LtDKkq/fRt61+rvhf9v74V/8ACvdP1PUtce31ZLdVn0lYHe481VG9V/hbv826oz+hUqOHso3FlNenS5vayPpbXNbsPDmlXOpalcx2NjbRtLPPK21I1/vNX5R/tf8A7XmofHPW5dA8PzyWHgm1l/dJ91r9l/5ay/7P91aoftPftk+Ifj9O+kWSy6N4Oif5dP3fvrr/AGp//iPu186U8pyb2f77EfEXmGZe0/d0vhGOjTK6r99vlr96fhratZ/D/wANW8jZeLTbZG/CJRX4Mo7I6Mv31ffX6zfDz9u/4U3nw+0u91jxLHpGoxWiLc6dPBL5qSqnzhdqfN+FGf0alT2fJEMprU6TlzSPqRm2rwAK+Lf2tf27LD4cfa/CfgSaHVPFhGy4vl+e3sP/AIqT2/hrwz9pP/goPrfxFju/D3gJJ/D/AIek3xSai/yX10v+x/zyX/x6vjquXLcjk/3uI/8AATbHZp/y7o/eXdb1vUPEmqXepardz6lqF1L5s93cNveVv77vX6S/8Esv+SU+Kv8AsNH/ANFJX5m1+mf/AASx/wCSU+Kv+w0f/RSV7GeU408E1HyODLZOeIVz7dooqndXEVnBJJK6xRRruZ2+6q1+brU+7Pj3/gpd8Vl8LfCay8HWs+zUPE0+JUVv+XWL53/76bYv41+bfgjxLL4G8Y6J4nisor99GvIr1be43eUzq/ybtv8AtV6D+1f8am+N3xn1jXonzotnmw0pf+mEf8f/AAN97V7R8Ah4d/ZN0G7174ragkz+LLCIQ+B4bFbq4kg3bkuJ0b5Y/wDc/wBuvvMNT+o4VKUeaU/snxFeUsXiZS5uWMTzv4zftD+Afjbo2qalqXwxTRPH9yi+VrthqH7pn+T55Y/k3/J/v1zPwa8NfDvxHpOoWni74l6p4Av5ZDFHDbWrNazwbP8Alqy/7Wflrq/GfgTwf8f9ftV+AngjxDDqu931SxmCR6fap/Aytv8Al3N/tV494/8Aht4o+Fevf2R4r0S40e/ZfNVbhfklX+8rp8jLXRQpUKtL2cJcsu3UzqSqwn7RrmieqftfeKvDmp+LfCXhvwfqUOq+GPC3h61020vbd96Sv87M/wDvfc3Vxn7OHglviD8dfA+g+V50UupxSzp/0wi/ev8A+OpXm9fbP/BML4dtqvxA8T+NZ4t9vo9n/Z9q3/TeX5n/APHV/wDH66cSo5dgJR6/5mVDmxOKifprH9wU6iivzI/QAooooAKKKKACo2+ZflqSigD8a/22/hK3wq+P+urBB5ela9/xN7Hb8ifN/rV/4C27/vuvA6/WD/goV8Em+JnwZfX9PgaXXPC7NfxhF+aS2/5eE/75+b/gFfk/X6bk2JWJw3I/iifAZjQeGryf2ZBsT+6tMeGLZ80Svu/2a6fwv8PfEfjLStb1TQtKm1Sz0SNZ75oDueNWbarBPvP0Ne/fAn9jaTW9Cbx58Vrv/hCvAFsn2hlvH+z3V4vvu/1Sf+Pt/DXRiMXh8P8AGzkoUqtWXuo4/SPgpq3xb+A2qfEzTdQ1bxB4h0C+a11azvi8ubNEXa0DfebYn3l+vpXP/s1/G+6+A3xS03xIhkl0W4/0XVbVP+Wtq38a/wC0n31r6Zj/AGr/ABdrOu6V4X/Z7+HXm+BdHcRGJdMYi9j/AIkZ/uwK/wDeOX/iavnT9oL4IeMfhfqkXiHxN4f03w1a+JbyeW00nT7tbj7H/F5W3+789eTRrPFc1CtpGXwrqenVpex5a0Psn7LaBr9h4n0iy1XS7uK90+7iWeC4hOUlRvusKg8Z2T3/AIV1i1i/1s9lPEn+8yNX5tfsHftZj4d6nD8PPFN8qeHLyb/iVXlw/wAtlO3/ACyZv+ebf+Ot9a/UHh1Hoa+PxWFqYKvyzPp8PiI4uleJ/PxcwtbTyxSrsliZ0ZP7rVHX6N/tKf8ABO2Txv4p1DxP4B1Kz067vpDNeaTfbkhaRj87RMv3N393pXhyf8E3PjGf+Wehf+DD/wCwr7zDZthakF7SXKfIVsBiIzsonyrRX1V/w7Y+MX9zQv8AwYf/AGFH/Dtj4xf3NC/8GH/2Fdv9q4T/AJ+RMPqGI/lPlWivqr/h2x8Yv7mhf+DD/wCwo/4dsfGL+5oX/gw/+wpf2phP+fkR/UMR/IfKtFfVX/Dtj4xf3NC/8GH/ANhR/wAO2PjF/c0L/wAGH/2FP+1cJ/z8iH1DEfyHyrRX1V/w7Y+MX9zQv/Bh/wDYUf8ADtr4xf8APPQ//Bh/9hU/2phH9uIvqGJ/lPlWivqr/h218Yv+eeh/+DD/AOwo/wCHbXxi/wCeeh/+DD/7Cn/auE/5+IPqGJ/lPlWv02/4Jd6fcQfB3xBdyRlbe61p/KY/xbIkVq8P8E/8EyPiHqusRx+JdV0nRNKDfvZbSQ3Ezr/sJ93/AL6r9Evht8ONE+FHgvTfDPh+3+zaZYRBEVhl3b+J2b+Jm9a+ZznMqNen7KlLmPby3AVaVT2tT3TtMDOea+J/+Cif7R6eCfCTfDrQbzZ4g1uL/iYSwt81rZ/3f96X7n+7vr239pf9o3Rf2dfAkmq3TJea3dBodM0sN81zL/ebnhF/iavyB1K/8T/GH4hy3M/na94q8QX2zYn3pZWb5ET+6v8A6CqV5mV4H2svbVfgidmYYzkj7Gl8Ug+Gk2lWfxG8KS60q/2PFq1q95v+55Xmpvr6f/aC/ZQ+LHxQ/aP1m907TBqmia7cpLaa756fZbe124Xf/uL/AA/x/wDA6o/tP/sqz/BD4M+C/wCzfDv9sXdu8s/iDxNbbneKRvuxMv8ADB/t/wCx/tV474W/ag+Kfgrw0vh7RfG2o2mkLF5UcWEleBP+mTsm9a+klKeNl7XCS293X8zwoR+rrlqx8z6a+N3xf0n9jzwNZfCL4X3kX/CUbftGt6+iK0sUrdz/ANNX/wDHFrzf4/eNdc8Wfsl/Cq58c3Y1Lxdf6tdXdjcTj/SG05VdVd/9/wCT/e+Wm/s6/Ff4GQtYWnxS8BxzazFIzN4quWlvUunZ9++eL/8Abrw/4s/EXVfir471LXNV1Bb7ErW9n5UXlRRWqv8Aulii/hXb/DWWEwz9vGM4+9HWUu/oaVsSvZ8yl8WnL2ON+4tfsp+xl8JW+EHwH8PabdQ+Rq1+v9p6h/syy/Ns/wCArsX8K/N79jj4Lt8Zfjno9tdQtLoejMuqak5+5tRv3UX/AAJtv/j9fssq7FwvavP4gxnPKNGB6GT4a3NVkT0UUV8kfUBRRRQAUUUUAFFFFAFK4hW4hdHVXR12srfdNfjV+1z8CpPgT8XL6xtY2Tw3q26/0iXPyCNm+eH/AIA3/juyv2dBGB714r+1L8AbL9oL4aXejjy7fXLTN1pV43/LKdf4T/st91vY162V414Ovd/Czycwwv1ml/eR+TnwS+LWr/BL4g6b4m0dvMEX7q8sXbal5A33om/z9+vof43fty+FfiDqNvNp/wAPW8Qmz+e0Pi653WUD/wB9bKPKs3+09fI+saPfeG9WvdK1WzksNTs52t7q3lX54pV+V0puj2C6rq1lZy3cFgl1OkTXd3/qoNz7N7/7KV99VweFxP8AtEj42nWrUX7KJ9rfsy+KfHPxz1q+8XeOfEr6D8KvB0f2i5sNMVLCwnlRNyRbYtu5UX52/wCALWZ4J1E/toftI6t4p8T6DJc/DWxs57KOe7uHgg0uLb+6fd93z2b5tv8At/7FexfG3wN4L+EnwS8OeDNV13+wfhfZRrNfpYN/xMvEl19/7PHt/hdsM7f7i18TfF/4+6l8S7GDw7pFlB4P+H1m3+g+GdM+WL/enf8A5ayV8zhqU8VVk8PHl/Rf5ns1pKjCMasr/r/wDH+N/wAHNV+Cfjm98OamPtdk6/aNP1Bf9VfWrfdlX/0B6+p/2N/25B4disPAXxGvT9gUJBp3iG5b/UL/AAxXH+z/AHZf4f46+KdV8Q6rrcGnwahqF3fxadB9ls4riVnSCL+4n91az6+lr5dHE4f2db3pnkU8XLD1uekf0A211FeW6zRMskTLuVkbcrLVlHVl6V+Rn7NH7bPij4EPb6JrHneJ/Ba/Ilk8n+kWS/8ATBv7v+w//jlfpl8KfjZ4Q+NWgrqvhPWYNQh/5awBttxA392WL7yfjX5/jMBXwcrSXu9z7PC42liY/wB49HopiPup9eYemFFFFABRRRQAUUUUAJgUcUgqnPeRWcTSzSLFEi72d22qq07XFoi3jNeJftFftO+Gf2fPDf2vU5EvtbuVxp+kQuPNnfn5m/uxj+/XiP7R/wDwUO0XwQt3oPw5eHxLr+fKbU/v2Vs3+z/z1b/d+Wvzj8UeLNb8a6/e654h1SfV9Xu23TXVw25m/wBj/YX/AGK+hy3Jp4h+0q+7E+fxuaQorkpe9I2Pij8TfEPxg8ZXniPxJd+ffz/JFEvMVrF/DFEv8K1W+H/xC174V+KLfxH4cvFtNYgiliiuHiSXbuTa/wB6uaor9DhhqUaXslH3T46VWcpe15vePob4D/tmeM/hFfS2euXE/jPwreO327TtSl82ZN332id//QW+Vq9W8d/sm+EP2htBfx78AdRtFllf/TfDFxJ9nSKX+IL/AM8H/wBlvk4+XFfEdewfs8/HaL9n+XxhrNnZXdz4n1HTfsGlMsn+iQNv+ZpV/i2fw/8A2deNi8DKl+9wvuy/P1PSw+J5/cre9EwvjZ8LYvg54uh8MtrlvrOqR2cUupJbJ8tjct96Dd/Ft/8AZ688Tc7bVXe7fJsT77V6ZrfjDwPrfwft7aXRNRm+KUuqtdX3iO4n3RTxs7u/8f8A45sr3f8A4J9fs1N8RfGC+PvEFt/xTGgz/wCgQyp8t5er/H/uxf8Aof8Au1p9b+rYaU6+8fxM44b29eMafU+uv2KvgC3wO+ElsmowKnijWmXUNUz96P8A55Qf8AX/AMeL19I9eKj8vGKdu5NfmdWpKvUlUn1PvqdONGEYRJKKQdKWszYKKKKACiiigAooooAKKKKAPhb9vr9lBvGljJ8RvCNi8niGxi/4mljAmWvoF/5aqv8Az1T/AMeX/dFfmz99f9iv6CH2la/N39uD9jN9FuL/AOIfw/sWlsJGaXWNHtV/1DfxXESf3f76f8Cr67J8z5P9nr/I+YzHAc372kfMnin43al41+EPh7wRrmnx6lceHbln0zXZZW+0RWrJs8j/AGl/2/8AYSvM6P4KK+2w1KnR/hnyk6k5/GFFFFdhzBWl4a8T6z4M1mDVvD+qXekapB926spWias2isatGNdWmbU6jp7H2/8ACH/gpv4h0MW+n/ELRY/EFuvyf2tpeyK4/wCBRfdf/gO2vsT4a/tb/C/4pIi6R4vsYb1v+YfqLfZbkf8AAH+9/wABr8XKY6K/3q+YxWRUKmtP3T3KGaVqfxe8f0DpdRzR743Vlb7rL81TFj6ZFfg/4T+LHjfwKc+H/GOt6QP7lvfS7P8Avjftr1TRf27vjXoybV8Xi+972xil/wDZK8OpkNeHwyR6tPOab+OJ+xu4e1JuP94V+TEX/BSH4yRrsa50OVv7zabj/wBnrPvv+Chnxuu1YRa5pdnu/wCffSot/wD4/WEcixnkb/2xQP13yF68VzPi74j+GvA1m914g1/TtFtl/wCWl9dJEP8Ax6vxv8R/tU/F3xaHTUPiFrXlN96K0k+zp/5C2V5hf3k+q3X2m+uZ7+4/563crSv/AN9tXZS4fqf8vZnNUziP/LuJ+nfxV/4KX+A/CcU1t4Ms7nxnqOdqzRj7PZr9Xb5m/wCAqa+HvjP+1V8Rvjkzwa5rP2DRX+7ommfurf8A4F/FL/wKvHfOX+8tPr6PCZVhaXwq8vM8XEY+vV+KVgRNibV+5RRRX0HKeKFFFFMAoorv/gp8FfEnx48bW/h3w7B833rzUJU/0ezi/wCerf8AsqfxVzYmvDDw56h0Uac6k+SBr/s7fAPWP2gvH0OiWRkstHgKS6rqaL8lrB/cT/pq33Vr9kvBXgvSvAnhjTNB0W0Ww0vT4FgtrdeiL/jXNfA/4K+H/gR4KtfDmhQ/ul/eXN3KP3t1P/FK/ua9JA21+W5hj5Yurp8KPvcDg44eH94koooryj1QooooAKKKKACiiigAooooAKKKKACo3TctSUh6UAfnh+19+wVJcTXvjX4ZWOZnLz6h4et0xvb+KW29/wDpl/3x6V8BOjQs8TKyOjbGR12Oj/7df0DOoKHnivln9p79iDw/8ckm13RHi8N+NCd325Ezb3n+zcIP/Q1+b/er6jLM4lR/dVfh7nzGPyz2vv0j8nKK674l/CzxV8IdfbRvFmkT6XdL/qpvvW86/wB6KX7rLXI1+g0K9OvDngfJzpTpS5JhRRRW5zgBk19l/sYeGfht458G+Kb3xf8AD3Trl/Bdn9tl8QzzSP8Aad3mvtli3bd6olfGoKg/e2V9gJ/xZj/gnm//ACx1r4jal8v9/wCy/wD7qL/yLXzmbS5owpQ+1I9TBq0pTl8KifId5crf3txcxQLbRTyvKtun3IlZ/kRK9e+Ev7N978RvBer+N9X8QWXhDwTpD7J9YvYmm3thd6xxL94fMteO/wC7X2f8FtFvvHn7GHiLwZ4puLXwN4ae/S40XxXrE6RWk8vnK/kOrNvb50f51/8AZebzGpPD0Y8kuqKwtOGIl7x4Z8S/2errwd4I07xz4c8Q2XjTwPfSC3XV7CJ4ngk/uyxN8y9Kxfg78EPEfxs1W8tNGNpZ6fp0H2nUtV1CXyrWzj/vM3/AH/74r3/44XFt8Bf2W9E+EtpK3iKXxFcf2nP4ltIv+JbKu9X2wS5+dvlRaxP2H/H2mpL40+F+q2l66eOLT7LBe6fA07QS7HT51X+HY+/d/Ds/2q4Y4vEfU5VYvXm/A6XhqPt4wZxPiX9lm7X4e6n458G+M9D+IOhaS23Uf7K82KW22ffba33l/wDZazv2UvDfgjxP8atJtPHt3bW+gJFLcIl3L5VvcTp/qoWb+799v9rbX0j8PfhdrX7O/wAD/i5p+g6jpHxK8R6nGtnPpvhu6SVdMgVHRp54t+/f87/Ki/wV8HJDvRItm/8Ag2bfvVphK88ZTq0ZS/7eJr044eUJqPyPvX4FeOh8X/jh43+HPiSw8MeK/h5aQXXlXGn6NFaW1pFG6bJFZfuq6/L97+DdXw74ns7HTfEusWelXP2zTILyeK1uP+esSu+x/wDvivojwr8Z/iJ+zhY6H4H8c+CNNh8F38Ci80rUtNRbi+s2f53aVX+Z03fx1j/tq/BTQ/gt8UtPi8NILbQ9c05b+2sg24Wz79jqn+x9yssun7DFOD+GS0+Rpi17SjzLpufPlFFFfXnzwUUffZF/jd9i/wC3X2F+zV/wT51/4lNZ+IPiAs3hzwwdssel/dvbxf8Ab/55L/4//u15uKxtLBx5pyO/DYSriJcsTxP4A/s5eK/2hvEf2LQ4jaaPA6fbtanT/R7Vf7if3pf9mv1u+CnwR8N/AfwhFoPhy18qL79zeS83F3L3llbua6Twf4I0XwF4ds9E0HS7fS9Ks02wWtum1E/+v/tV0qgLX5tj8yq42f8AdPtsFgIYWP8AeH0UUV5R6wUUUUAFFFFABRRRQAUUUUAFFFFABRRRQAUUUUAFJgUtFAHGeOvhz4d+J3h6fRfE2jW2s6fL1gu4t21scMrfwt/tLXwR8cf+CaGr6T9o1X4Z3v8Aadr9/wDsLU5ds6/7MUv3W/4HX6T4z3pQuK7sNja2FlenI4K+EpYj44n4DeJ/Cut+C9Yl0vxBpF7ompRfetL6Bom/+y/4BWVX7u+Nfhv4X+I2knTPE+hWWuWX/PK9gV9v+0pP3f8AgNfJfxP/AOCYPhfWpJbrwTr934ZuG+ZbG8H2q1z7Z+Zf/Hq+vw3EMZfx42Pm6+Tzh/C1PgL4beOl+HmuzahJ4c0TxVbzwNbz6dr1r9ot3T73/AW+X71e2fGz9pbwZ8ffhrpelat4Y1Twpr/h2Bl0W30eaKXTXdtq7XVk3KmxRWd49/YM+MXgN3eLw/H4ntVb/X6DOsv/AJCfY1eEa94b1rwrdPba1ouoaPKjfMl9atF/6FXpWweNqRqxn73qefy4nDxlTlD3TMdN6Ov8dfcPxq0e8/aH/Zp+ETfDSx/4SCPQYvs+q6Np8qfaLSX7OsW5ovvcMj/99V8PI6v911f/AHKt2GpXmjz+fY3lzYXH/Pa0laJ//Ha1xuE+sckoT96JlQqexUoyWkj7C+OOm23wo/Ym8GfDzxPJCPHEuo/bY9NeRZbixjZ5XfG37vyPs/4HWX/wTl1TRIfiH4w0q9uYrDXdX0b7Lpt27bX3bvnVG/vfcb/gFfJ1zcz3lw89zLJc3D/elmbe7U2F2hZGVmR0+dXT5HWsIZdbCypOfvSNnikqkZcux9l/sc/B/wAd/BX45X+v+LdHn8L+G9IsLqHVdUv38q3uF/g2P/y1+ba9fLPxC8Q2Oq/FDxHrnh5fseny6xPe6dsX7i+buT5KzNY8W694hgSDV9e1TVbdPuw315LcIv8AwFnrLR/OlSKL99K38CfO9GEwqw85SrT1krFVa7rKKp7RPqPxt+1l4H+LN94d8QePPhtqOu+JtEg8qK2s9Z8rTJ23bt7xbd3zN/D81eJfGD4u678bvGc/iPXGhgcRLBa2Nou2K1gX7qrWh4H/AGcPif8AEdk/sLwRrFxC/wDy8TQfZ4v++5di19KfDn/gl/4r1lop/GviWw8PW/3mtNMT7Vcf99v8q/8Aj1cyll+BfNza/eX7PFYhcvKfEle5fBn9jn4mfGl4rm00hvD2hO3zaxrCtEm3/plF96X/ANAr9IPhR+xf8LPhDJDc6d4fXVNWXP8AxMtYf7TLu/2Vb5E/4Aor3cRqqYU7QteTi8/k/doRPSw2TW1qs+cfgH+xR4B+CZi1BbY+JfFCfP8A2xqcSt5b/wDTKL7sX/oX+1X0giKg6U7HvSnoK+Vq1qteXPUlc+lpUo0Y8sB1FFFZmwUUUUAFFFFABRRRQAUUUUAFFFFABRRRQAUUUUAFFFFABRRRQAUUUUAFFFFADdgrN1LRLHV7byb+wt76HvFcRLKv5MK0ttG2mpNE8qPIvEn7LPwm8Uuz6l4A0KSZuskNmsL/APfSba4fUP8Agnz8ENQ+74Vks/8Ar11C4T/2evpLbRj2reOLrQ+GbMJYahP4onynL/wTV+Db/ctddi/3NVerdt/wTi+C9u246Rqdx/szanKw/nX1HRj2qvr2I/nZn9TofyI8F0j9hz4J6O26LwFp9w3reNJP/wChsa9L8O/Czwj4TjRND8M6RpG37ps7GKJv0Wuw49KSsp16tT4ps1jh6UPhiLtHpS4FLRWR0BRRRQAUUUUAFFFFABRRRQAUUUUAFFFFABRRRQAUUUUAFFFFABRRRQAUUUUAFFFFABRRRQAUUUUAFFFFABSYFLRQAUUUUAFFFFABRRRQAUUUUAFFFFABRRRQAUUUUAFFFFABRRRQAUUUUAf/2Q=="/>
  <p:tag name="MMPROD_10024PHOTO" val="iVBORw0KGgoAAAANSUhEUgAAARsAAAGNCAYAAAAhEtV/AAAACXBIWXMAAAsTAAALEwEAmpwYAAAKT2lDQ1BQaG90b3Nob3AgSUNDIHByb2ZpbGUAAHjanVNnVFPpFj333vRCS4iAlEtvUhUIIFJCi4AUkSYqIQkQSoghodkVUcERRUUEG8igiAOOjoCMFVEsDIoK2AfkIaKOg6OIisr74Xuja9a89+bN/rXXPues852zzwfACAyWSDNRNYAMqUIeEeCDx8TG4eQuQIEKJHAAEAizZCFz/SMBAPh+PDwrIsAHvgABeNMLCADATZvAMByH/w/qQplcAYCEAcB0kThLCIAUAEB6jkKmAEBGAYCdmCZTAKAEAGDLY2LjAFAtAGAnf+bTAICd+Jl7AQBblCEVAaCRACATZYhEAGg7AKzPVopFAFgwABRmS8Q5ANgtADBJV2ZIALC3AMDOEAuyAAgMADBRiIUpAAR7AGDIIyN4AISZABRG8lc88SuuEOcqAAB4mbI8uSQ5RYFbCC1xB1dXLh4ozkkXKxQ2YQJhmkAuwnmZGTKBNA/g88wAAKCRFRHgg/P9eM4Ors7ONo62Dl8t6r8G/yJiYuP+5c+rcEAAAOF0ftH+LC+zGoA7BoBt/qIl7gRoXgugdfeLZrIPQLUAoOnaV/Nw+H48PEWhkLnZ2eXk5NhKxEJbYcpXff5nwl/AV/1s+X48/Pf14L7iJIEyXYFHBPjgwsz0TKUcz5IJhGLc5o9H/LcL//wd0yLESWK5WCoU41EScY5EmozzMqUiiUKSKcUl0v9k4t8s+wM+3zUAsGo+AXuRLahdYwP2SycQWHTA4vcAAPK7b8HUKAgDgGiD4c93/+8//UegJQCAZkmScQAAXkQkLlTKsz/HCAAARKCBKrBBG/TBGCzABhzBBdzBC/xgNoRCJMTCQhBCCmSAHHJgKayCQiiGzbAdKmAv1EAdNMBRaIaTcA4uwlW4Dj1wD/phCJ7BKLyBCQRByAgTYSHaiAFiilgjjggXmYX4IcFIBBKLJCDJiBRRIkuRNUgxUopUIFVIHfI9cgI5h1xGupE7yAAygvyGvEcxlIGyUT3UDLVDuag3GoRGogvQZHQxmo8WoJvQcrQaPYw2oefQq2gP2o8+Q8cwwOgYBzPEbDAuxsNCsTgsCZNjy7EirAyrxhqwVqwDu4n1Y8+xdwQSgUXACTYEd0IgYR5BSFhMWE7YSKggHCQ0EdoJNwkDhFHCJyKTqEu0JroR+cQYYjIxh1hILCPWEo8TLxB7iEPENyQSiUMyJ7mQAkmxpFTSEtJG0m5SI+ksqZs0SBojk8naZGuyBzmULCAryIXkneTD5DPkG+Qh8lsKnWJAcaT4U+IoUspqShnlEOU05QZlmDJBVaOaUt2ooVQRNY9aQq2htlKvUYeoEzR1mjnNgxZJS6WtopXTGmgXaPdpr+h0uhHdlR5Ol9BX0svpR+iX6AP0dwwNhhWDx4hnKBmbGAcYZxl3GK+YTKYZ04sZx1QwNzHrmOeZD5lvVVgqtip8FZHKCpVKlSaVGyovVKmqpqreqgtV81XLVI+pXlN9rkZVM1PjqQnUlqtVqp1Q61MbU2epO6iHqmeob1Q/pH5Z/YkGWcNMw09DpFGgsV/jvMYgC2MZs3gsIWsNq4Z1gTXEJrHN2Xx2KruY/R27iz2qqaE5QzNKM1ezUvOUZj8H45hx+Jx0TgnnKKeX836K3hTvKeIpG6Y0TLkxZVxrqpaXllirSKtRq0frvTau7aedpr1Fu1n7gQ5Bx0onXCdHZ4/OBZ3nU9lT3acKpxZNPTr1ri6qa6UbobtEd79up+6Ynr5egJ5Mb6feeb3n+hx9L/1U/W36p/VHDFgGswwkBtsMzhg8xTVxbzwdL8fb8VFDXcNAQ6VhlWGX4YSRudE8o9VGjUYPjGnGXOMk423GbcajJgYmISZLTepN7ppSTbmmKaY7TDtMx83MzaLN1pk1mz0x1zLnm+eb15vft2BaeFostqi2uGVJsuRaplnutrxuhVo5WaVYVVpds0atna0l1rutu6cRp7lOk06rntZnw7Dxtsm2qbcZsOXYBtuutm22fWFnYhdnt8Wuw+6TvZN9un2N/T0HDYfZDqsdWh1+c7RyFDpWOt6azpzuP33F9JbpL2dYzxDP2DPjthPLKcRpnVOb00dnF2e5c4PziIuJS4LLLpc+Lpsbxt3IveRKdPVxXeF60vWdm7Obwu2o26/uNu5p7ofcn8w0nymeWTNz0MPIQ+BR5dE/C5+VMGvfrH5PQ0+BZ7XnIy9jL5FXrdewt6V3qvdh7xc+9j5yn+M+4zw33jLeWV/MN8C3yLfLT8Nvnl+F30N/I/9k/3r/0QCngCUBZwOJgUGBWwL7+Hp8Ib+OPzrbZfay2e1BjKC5QRVBj4KtguXBrSFoyOyQrSH355jOkc5pDoVQfujW0Adh5mGLw34MJ4WHhVeGP45wiFga0TGXNXfR3ENz30T6RJZE3ptnMU85ry1KNSo+qi5qPNo3ujS6P8YuZlnM1VidWElsSxw5LiquNm5svt/87fOH4p3iC+N7F5gvyF1weaHOwvSFpxapLhIsOpZATIhOOJTwQRAqqBaMJfITdyWOCnnCHcJnIi/RNtGI2ENcKh5O8kgqTXqS7JG8NXkkxTOlLOW5hCepkLxMDUzdmzqeFpp2IG0yPTq9MYOSkZBxQqohTZO2Z+pn5mZ2y6xlhbL+xW6Lty8elQfJa7OQrAVZLQq2QqboVFoo1yoHsmdlV2a/zYnKOZarnivN7cyzytuQN5zvn//tEsIS4ZK2pYZLVy0dWOa9rGo5sjxxedsK4xUFK4ZWBqw8uIq2Km3VT6vtV5eufr0mek1rgV7ByoLBtQFr6wtVCuWFfevc1+1dT1gvWd+1YfqGnRs+FYmKrhTbF5cVf9go3HjlG4dvyr+Z3JS0qavEuWTPZtJm6ebeLZ5bDpaql+aXDm4N2dq0Dd9WtO319kXbL5fNKNu7g7ZDuaO/PLi8ZafJzs07P1SkVPRU+lQ27tLdtWHX+G7R7ht7vPY07NXbW7z3/T7JvttVAVVN1WbVZftJ+7P3P66Jqun4lvttXa1ObXHtxwPSA/0HIw6217nU1R3SPVRSj9Yr60cOxx++/p3vdy0NNg1VjZzG4iNwRHnk6fcJ3/ceDTradox7rOEH0x92HWcdL2pCmvKaRptTmvtbYlu6T8w+0dbq3nr8R9sfD5w0PFl5SvNUyWna6YLTk2fyz4ydlZ19fi753GDborZ752PO32oPb++6EHTh0kX/i+c7vDvOXPK4dPKy2+UTV7hXmq86X23qdOo8/pPTT8e7nLuarrlca7nuer21e2b36RueN87d9L158Rb/1tWeOT3dvfN6b/fF9/XfFt1+cif9zsu72Xcn7q28T7xf9EDtQdlD3YfVP1v+3Njv3H9qwHeg89HcR/cGhYPP/pH1jw9DBY+Zj8uGDYbrnjg+OTniP3L96fynQ89kzyaeF/6i/suuFxYvfvjV69fO0ZjRoZfyl5O/bXyl/erA6xmv28bCxh6+yXgzMV70VvvtwXfcdx3vo98PT+R8IH8o/2j5sfVT0Kf7kxmTk/8EA5jz/GMzLdsAAAAgY0hSTQAAeiUAAICDAAD5/wAAgOkAAHUwAADqYAAAOpgAABdvkl/FRgAAHW9JREFUeNrs3U9o4+edx/FvmghmxG6koNniQn51cLfWwpjKJsmE0UUHBdrDuIYdcA5dNCZzyix4FhlCKakoTtjDgg3xwbmsg2PYwxh88Hhgt1AddFHoJN2RFs/BonXHUXbRlhGVJ+E3LQrNHry/weP4j/R7vr8/kt6vUwm1Lcvz++h5nu/zfJ9nLlz4m68FADz2zMPWF4QNAM99i7cAAGEDgLABAMIGAGEDgLABAMIGAGEDAIQNAMIGAGEDAIQNAMIGAAgbAIQNAMIGAAgbAIQNABA2AAgbAIQNABA2AAgbACBsABA2AAgbACBsABA2AAgbACBsABA2AEDYACBsABA2AEDYACBsAICwAUDYACBsAICwAUDYAABhA4CwAUDYAABhA4CwAQDCBgBhA4CwAQDCBgBhA4CwAQDCBgBhAwCEDQDCBgBhAwCEDQDCBgAIGwCEDQDCBgAIGwCEDQAQNgAIGwCEDQAQNgAIGwAgbAAQNgAIGwAgbAAQNgAIGwAgbAAQNgBA2AAgbAAQNgBA2AAgbACAsAFA2AAgbACAsAFA2AAAYQMgAM/xFgDhUqo1RUSkWt9/6r+nrJjEzz8nKStG2ADo3malIdX6vpRqzW8EzEkyownJJC9IZjTRM+HzzMPWF1/z5wb8tde0ZbPSkI/Kddlr2kbfazgRlWtpS3KXLYlHI4QNAJGW3Zal4q4sFXc9+f65tCU3syMynIgSNsCgckKmZbc9/TnxaERmsyMymx0hbIBBmzLlb20/Wfj1S8qKyeL0xdCs6RA2gIc2Kw2ZW9/2fDRzmsJkMhSjHMIG8HDaNL+1E4rXMjU+JAvTY4EuIBM2gAfy69uyVq6H6jWlrJhsvPVqYIFD2AADEDSOeDQiG2+9Gsg6DscVgAEJGpGD0vvVDz7pePMgYQOE0PzWTqiDJujAIWwABZuVhmcb9bwMHD+rZKzZAIb2mrZkF8oqD65z5ukw59yUF8Hg56IxYQMYurp812jD3nAiKjezI/Lj8aFTH/rNSkPWyp+pbw6cGh+SlZkJwgYI+/Tp+uo9119fmEx2fYCyVGvK/NaO6pqLHxv/CBvAwMvvllyd2o5HI7IyMyGZ0YTrn629aXBlZkKmxoc8e69YIAYMRjVug2bjrVeNgkZEZDY7IsW5tNp6i9fHKggbwKW18meuvk5zU13KiklxLq3y/Vp2W+bWtwkbIEz2mrarhdrCZFJ99+5wIqoWYJuVhmxWGoQNEKYplJtQ8GoRVvMYglfTKcIGcMFNJeimx9UercBp2W1Z+1h/JzRhA7jgZgr1Yw8rPYcD58OZceNF46XirnFvZMIGMLTXtLueZqSsmG+tHZw1HJOf17Lb8pHyOS/CBujSg+bj7kcc5/29NSllxaRwJWn0PdY+rquu3RA2gItP/W4dPe/kh1zaklzaMvo9NdduCBvAxTSqVxSuJI2uddEsgxM2gA9KOw8D+bnxaEQW3xhz/fXV+r5auBI2QJ/LjCaMplNaoxvCBkxP/BjZ+Hxn1FEme3y0RmWEDUIjf2tb8h6ezdHidg3Eq2MAnb5mt6MbraAkbBCaT/5SrSlr5Xro22u63b9Sqj0M9HWbjG40eucQNgiFpV/97sn/9qpxuFazqdSLz7v6utuVRqA3Yw4noq7bWrQef0XYoH9GNYfN39HtRLdU3JXsQlklxOLRiKvRTctuy+0Ap1Ii7vf7MLJBX8jf2j72wbz6wScqi8b59e0nHe3y69sqaxBuRwjvBzxFnPLhfBZhg1BaK9dPDJSW3ZY3Vyuupx4tu33saOb66j3jT2q3J6v3mnaga1ImG/wIG/S0sz7pq/V9Vw3Fq/X9Ey9ia9ltya/fN1o/Me0dHGSZ37QdKWGDntPpQ1eqNbsqiZ8WNEf/PyYjG7ejhJbdPnbq2O8IGwSiZbe7mk50WhJfK9c7vjCuWt832tdzzWBXbqnW7KkbNAkb9Cw37QvOKokvFXe7Dg+TfT2mi63adz95KX7evBcPYYPQj2qeekBPKIkfrji5eejdlMRNduU6tCpu3Y6quv5dL5gvLBM28N38nR2jCtPhB/SkilO38i6bfJv2FTatuHXL7UhKY1GZsIHvqvVHKg9oqdY8cyG4oylCNCIbNy652qinMbpxFqv9CBw357O0qleEDXxn2h/3yQO6fNc4aJx+vSYP1M3siMrvM+fxIVS3nfe0ugwSNvCdc+WIXw3AT6J1m6TWfVCblYZcXb7r2Qhnqbjr6ntr7TombBDYg74wPRbYz8+lLdXAm82OqFwQ50wNtQPHbdUtM5pQ23VM2CAwU+NDshhA4MxmR2Rxekx9ZLU4fVHl+1Tr+5JdKKuVxUu1pszf2XH5N/qO2vvz7Ns//dkv+GePIEc4jUd/Nl407jwQxmT2dW9uphyKnZNzkWdVDnruP27L7erBYu5rIy8YjWiur96TP7X/4mp6uPwPP1B7f5552Pria/7JI2jXV+952skuHo3IysyEL+eCtH+XzGhCZl//XlevvWW3ZW592+h1bNy4pPp+ETYIBWf/jBc7alNWTBanL6qsqQT5uxw0Lv/uqQu2e01bNisN14vBh6e4KzMTqq+fsEGoAueV90qqi6MpKxZI5WuvaXd8RsvNKC314vNPlaRbdltKtaZKwMWjEfn0nYz6e0bYIFScxVENubQVyAL04d/Fr816mrSnTw6qUQjVyOYjxetex1+MBfr7BDWqMrE4PebZuhZhg9AEzdUPPlFtdJ43XCAdtMCZzY4YH70gbNATUycvFofn1rcDb+PQC4GTS1tSmEx6+jNYs0GgSrWmXF+95+m6hlcLnm5CNb9+P3Q9bAqTSZXjFoxsEGr5W9ueL6A6U7SgF2qdEU6QNxwctTg95kvQEDYI3Icz476MOKr1fddb9rVHWSszE55PWc4ynIhKcS7t6RoN0yiEcip1dfmuLz9rNjsS+IMe9LRqanxIFjw4G0bYoCesletGzce7nTr4+Yl+lqXirvGO305HM4XJZGDTOMIGoZFf3/bkju/jeLVxzS2nsZUXoROPRmQ2O+Lb2gxhg55w2iHGlBWTD2fG5f3irnEoOQ28/Dov1e0or1R7aLxHKGXF5NplKzSjOMIGoXLSIcbMaEJWZiaerDNcXb5r3MrBWSQN6/6Xlt2W25WGVD7fl2r90ZlrO/FoRDKjCUlZMZkaHwr0ql3CBj0TOIcPZB53xknrZHWvHSnYa9ryoPn4G/89TFNCwgY9xTnEeNpag9ZBx6APbA4KwgahHuGcNeLQOiUeppJ4v2JTH0Krk6nNQWMs81HJksKiMwgb9DmtQ4T59W2V/sGn8fuqXcIGUKbVHuH66j3PdvRW6/u+XrVL2AAeWZweM94307Lbkl+/70kgbFYaUq3vy/XVewP592GBGGqcKcjRkUHKikn8/HO+bKDTLIkX59Kqr+uscj5hA5zxSd1No+3MaEIyyQtPNp95NV0JW0l8qbgr81s73xiJhemMFmGDUHGuCvmoXDde7BxOROVa2pLcZUt9U51WSVyjsdRpNy2szEyEqr8NYYPAtez2k9PJXsilLbmZHVHdYq91ktxkBHLWtC7MZ7QIG/jOrxYIXpxOPm764mfgdHKSPSxtSwkbBDplyt/yfu/JUdo3WGq1rug2cLr5ub147QthAxWblYbMrW8HuidEqxG35nW4ubQlhSvJU0Nhr2nLm6uVrn+eF1feEjYI/bRJY+qhQauFZctuS3ahrLKDdzgRlZvHbCLUaIDVz2e0CBt4MuXQnlZpTDG0r8N17tx2aEw3+7k6Rdgg1EFz+MHWqNr42VzdzRStnzf6cVwBoQ8aZ4qise6SGU2E8oFOWTEpXOnvFheEDWR+a6cn2itoBU4ubQXe/PvoqG1x+mLfl74JmwG3WWl4tlHPy8AxXXcpTCZDcVSATX0YCKdto3czPckkLzz135xzU16UzzUWjTVL4m5xXAEDwfSGAqcE/OPxoVMf+s1KQ9bKn6lvDtTYl6JZEu8WBzExMNMnk74qhclk1wcoS7WmzG/tqI4kNDb+aZfEO5k6rcxM9MSNCIQNjL38bsnVp7nGg6K9aVBjKuJX4AzSGs1RLBAP6KjGbdBsvPWq8SfybHZE9XI4jWMVfpxNcn7GIAYNYTOg1sqfufo6zQfF6YSn8f1adlvmFFpJpKyYfPpOxpMwyIwmBjpoCJsBtNe0XS3UFiaT6g/KcCKq9gBuVhrGd2M7o7fiXFrtfFI8GpHCZFI2blzq+300hA2+8VC6CQWvNsFprmFonlJ3pnomU8ap8SEpzqVDtYGQsIFv3FSCbnr8sGgFjnPqWkvKisnGjUuyceNSxyXqeDQiubQlv/l5RlZmJlQ7D/Y6qlED5m9/9quuP/1/+8+v+zIF0Nhk6EyDvHrInebuD5q27D20n4RSPBqRlBUbuHJ2N57jLRgce0276wfZeZD84KzhmJSgW3ZbPirXPesJkxlNEChMo3CWB83H3Y8Uzvv7eaRx+nnt4/rA3jpJ2CAU3DyAR887+SGXtoy28Wuv3YCwgYtpVK8oXEkarbtolMFB2MBHpZ2HgfzceDQii2+4b3JVre/3VLgSNkCAMqMJo+kUoxvCBr00svH5zqijTPb4BDUqA2Ez8NyugQQ5QhhORF2PboIOShA2A8vtfplSLdgRgsnoJsgufCBsBtbhO466cbvSCHTfynAi6nojXevxV/zhCRsEMbJxM7pp2W25HfBiq9v9PoxsCBsE9dC6HCG8H/ANDIPSFJywQf9MpVyerN5r2oFe+cLpacIGAzKyETnoHRzkRjkOQBI26LGRjdtRQstuS/7WNm8iCJuzpgE4cM1gV26p1uypGzRB2PiqWt+Xl98t9cR91n4wXWzVvvvJS/HzEf7ghI0/WnZb8uv3Dx6SOzuUQsVsV67j6gef+D5adLMjePgCC8uEjU+WirtPAsa525kplXlf4ZbdljdXK75t9nP7IcGicnj0dVvQ49YXnIfE6wvJOn1gS7XmwfUqJxwazCQvPNlBq/l6ndGNydTSuUXSj/fSzfksgiZc+rbhectuyyvvlU785M2MJmTjxqVAXttauS6l2sOuH6Cp8SHJjF5Qu4xeo8G487pWZiYC+1ueROMecOh59u2f/uwX/fiL/eO//ZdU649OedAeS+PRn+WHF7/ta8i8uVqR9U//W3YaX3b99TuNL+WX9/8gtz75Hzkfedb46hNnNGJ6Onqn8aX8eveP8sOL35ZzkWfV37d/+Y/funqNi2+MDfzFcIxsfHio8x1ex+rHp1+p1pT8rW31taKUFZPF6YvGoZNdKKssnHtxX3Y3f8uwjFxxvL5bIN5r2jJ/Z6fj///81o5nJfGW3Zb5rR25unzXk0Xpan1fsgtl430vi9MXVV+PVsWvVGt29bd8emr3HZ5uplHeclNt+vXv/yiZ0YQMxc6pht5P/vU/fTktXao1ZafxpWRGL7iaxgzFzsm5yLMqzab2H7fldvXgd35t5AWjEc311Xvyp/Zfuv7a4URUlv/hBzzdTKO8s1Tclfktd5+E8WhEPn0nozIFcKo0fveAMZ3GXF+9p9qVLzOakNnXv9dVVahlt2VufdvodWzcuEQlirDxjjOED3rNYa1cl/k7O4E1mzL5HZx9SNobHw8al3/31J3Le01bNisNWSruGr13XlfGQNi4Lo9q/mPdrDTk+uq9wN8Lk8DRKoefNHpMvfj8U42wnL1GGgGnOToFYePL9CWXtmRxeiyQnx2GwAnb78L0qT/0VTUqZcVkYXrM+PusletdVaic6UeYHs5qfd/1KMuLErbXFqfHCBrCxl9T40NSmEwaf598F4uUc+vboRwFlGpNV3tUei1wZrMjaruqQdgE8o9vbn37zLWEzUoj1DcvdjtK67XAyaUtlQ8XEDaBDqs7mR65LbX7KW9QSnYCx3SXshcKk8mu19YQnL49iHk4LEwrHSd9wrvdSn902peyYk89zHsPbXnw/6VgrZ3H8WjEKDQ09r9of5gwdSJsQsXLk80mW/MLk0mZGh86sx9wqdaUpV/9TmV3r0Zp2GTjpIbhRFQ+nBkP5UgLAx42It6UxPeatrz8bsnVKMnN4Umth1xjHaZa35f8+n3fux5OjQ/JwjQnuXtV37aYOGwodk7i5yPyy/t/MAytRzL0/DlJWTG5XWl0/f1yaUuWf/IDeclFq8rXRl6QH178ttyuNlydF3L876M/y17TNjqoOBQ7J9fSlpyLPCvVzx8ZvZ5ORzOLb4zJ2z/6victLEDYqEpZMZXDhr+8/wdJDv31QQ+X3/+x61GRycMyFDsnmdGEceDsNL5U6eXz2sgLkrtsSTwa8SR04tGIvP2j78uHMxPyd0N/xdPKNKq35Ne3jVtKxKMRiZ2PdLx4q11C1liYFtFfZHXbgfC49+vaZYsFYMKm911dvquy4Nqp4lxafUFTaw1nZWZC/R7tlt2W25WGVD7fl2r90ZlrO/FoRDKjCUlZsY4WzUHY9AyvTjefNn0K8yjNj300e01bHjQff+O/c8SAsOl7Xp5uPuw3P894+kmtMUrjtDT8MLB3fQ8nop5vxTe5V7ubaZDpqCSMB0lB2PSVlBWTwhXvztVor4WcNCr5cGbcODSr9X3X/X4BwqYDXh7k82s9QmuUtlau98RZLxA2PcurFgV+bqnXGqUtFXc9u20ChA3kYM+JZjgEUb7VGqXl17d93RoAwmbgaJaAX0qc7+lR2vXVe76ffQJhMzDi0YgsTl9UqVAFOTLQ6uXz5mqFChUIG684Rws0BLnYqlES32valMRB2HgdOBq7foNcbNUapVESB2HjMc3F1qDWPrRGaZTEQdh4TGux1a9zWP06SgNhMxA0SuItuy359fuBrX1QEgdh0yM0SuJOa9JeH6VREgdh4yHNxVaNpldBj9IoiYOw8VDKin3jdgU31sp1WSru9vQozSmJA4SNRzKjCZXF1vmtnb4oiQc5SgNh0/dyaUtmsyPG36cfSuLV+iOmUyBsvFSYTA58STyXtkJ/DzgIm/4InCvJgS2Jz2ZHZJHL4tClvuhBXK3vS+vxV7L30JbW4/aTT24RbxtYtey2ZBfKxvdxp6yYFOfSgb1/3TRO545tDFTY7DVt2aw0pLTzsKNNZsOJqGSSCcmMXlBv1enF1b5BOOve8ng0IiszE9yGgMEIm7VyXT76uG60zhGPRiR32ZJraUutwVWp1pSry3fNp2aTSZXFZ+1R2nAiKh/OjPvaeRCETWAh835x13i6ctxo4mZ2RCV0wnpLpekoTfs2TxA2oVSqNSV/a1s9ZI6OdGazIyojivmtHeMNe35dGtfJKC2XtqRwJUnQoH/DpmW3Zam46+tO24NS8EXjh1zrlsriXDqwa2jXynV50LQ9u3UChE0oHOxMvR/I/pN4NCKFK2Z7aLSu9mX6AsLG40/U+Ts7ge9KNa0MaZXEM6MJ2bhxiX+l6Auh2dS3VNyV/Pp2KLa/r5XrRveAa91SWao1OX8EwkZTfn07dG0nTffPpKyYLCjsmwn6lDjQN2ET5naTTuC4nQ5NjQ/1/ClxoC/CplRrhr6RdrW+L3+/7H6Ek0tbKvtm5u/s0CEPhI0bLbst+Vu9sR5hen/S4vSY8TEJp8rl5Z4joC/DZu3jek89OKZrOAu05MSAC6T03bLb8sp7JZWHJh6NSOrF5yVlxSQejUjLbku1vi/Vz71p7GRSjtb6vSmJg7DpdFSjcI4ol7bOPMW9WWnIWvkz9etHTPbh9MspcaAnwubq8l3XAeDm8KSzEK25wGpyYHKz0pDrq/cCfQ1AX4bN/NaOTI0PPVmzuPBP/9719xhORGXxjTGjfipLxV3V6ldxLu16HUbrlPjKzIR6jx7AC54uEB+0vdyWpeLuk4VNNyOaXNqS4lzauHHTbHZENm5cUjtvZNLSU6skPhdg43QgFGHjlGqdzWhO+bjbB2Nxeky1321mNCEbb72qcqK6Wt832t2rWRKnQoWBnEZV6/vy5mrl2NK2UzE6i9d9XbROZ4uIbNy45HrUxSlxMLJxqVRrnrr5rNNPYI19KX6FmcnmRK1Dm9X6vqx9zJEGDEjYrJXrcnX5rvGQfjY74suip9btkHtN22g6NZyIGo9KtC7PA0IfNvNbOyrVFadNp1+0ph9LxV2jkE1ZMSlccdcZrzCZZM8N+j9sDlecNOQuW76vO5g86IffB9NpTLeXxh2MzMYY0aD/w+ZoxUlDJnkhkDdCYxrykcL7MJsd6agk7qw5sakPAzeNUgubAC9BK0yaXam717RVgndx+vTNi84NmtzjhIEJG60F1sMPUdBMK0Ol2kOV17EyM3Hs+6G5TwjoqZGNs8CqIX7+ucDfkOFE1Gg6tVlpqJ1mPxp8ubSlugMa6Llp1MGdS+bVkFKtGYr2l7OGt2TerjTUgs+plFFxAmFz6FNX41KzfEjO+tw0GN1UPtd7/c76DBUnEDZHRgQa1RGtYwSm4el2dFOtP1Kf2gGEzRGLSu0vTU5Ua7nmMjg5hQ34EDYionLmyOloFySTIxM0Jgd8CButkvjBvd/B3cAwnIi6Ds0Hzcf86wK8DhuRg4XNlZkJ4+8T9I2QKet5/pUAYQ4bkYMNaL1+I+RLLM4C4Q8bEb3WB3naXwKEzVkKk8m+KYkDCHHYiIgUriR7siT+wGVVKcgDpcBAh43TEsF0g1q1vq9y51KnSjtNV78rgIDCxnkINfrtlmpNX0rie03b1X4ZRjVAwGEj0lsl8fddfn/6zAAhCBvnkz/sJfG9pu369DYjGyAkYSOiVxKfv7PjSYVqfmvH1UK0ya5jgLDxiEZJ3OmDrHkWaa1cl02Xo5pr9AQGwhc2InolcecucVPV+r7M39lx9bXxaERylwkbIJRh45TENQ5tmpbETe/NDuIaGoCwCSBwTEripkHj9+V6AGHjUsqKyYJChcpNSbxa35dX3isZLTTPZkcY1QC9EDYiB82q/C6Jl2pNoxGNyEGpm1EN0ENhI3JQEtc4tHlWSdy5Nvjq8l2joIlHI7L4BrceAGd55mHri6/D+MKur95zXX4+HASfvpN5anqzWWlIqfZQbTPgysyEUftQgLAJmLNga7phbzgRlZcS56X1+Cv1zX+L02PctQ30etg4gfPKe6XAb1k4abrHpXFA574V5henVRInaADC5kxaJXEtXIML9GnYiOiVxE0tTo9R4gb6OWycqUtQi7HDiagU59IsBgMGQr1AfJyry3elVGv69vNmsyPsDgYGMWy0SuJnyYwmZPb179EICxjUsBE56KKXXSh7UhKfGh+SXPq7hAxA2Byo1veNzzQdDpiUFZOp8SHj2x8AHO9bvfrCU1ZMCleSSlOmCzKbHSFoAMLmeLm0JYVJ88DJr28bn8MC0MdhI3JQLdIoSc9xlzhA2JxlcXrMeEFXs48xgD4NG5GDVg+mjdP3mrbaojOAPg0brat9TW5XADAAYSNycKxA45T4Wrku81sEDkDYnEKrJL5U3PXsal+AsOkTmiVxP89hAYRND9IqiV9fvUdJHCBsTrc4PRaqq30BwqaPbbz1KiVxgLDxXjwakcXpi5TEAcLGeykrJhtvvWr8fSiJA4RNR4Gj0ceYkjhA2JxJsyROhQogbE6lVRL3ozUpQNj0OK2SeH79PhUqgLA5nUZJ3GlNCoCwOZFmSXypuMu/JICwOZlGSTxlxSR3mcvrAMKmg7BwWxLPpS0pzqW5wA4gbDoPjW7v8C5MJkNx/zhA2PSYwmSy45L44vRY1+EEDLqevaTOC2dd7RuPRlSqWAAjmwHnhMlxl9U5i8kEDUDYqAXO0cbpBA1A2HgiZcVkZWZCRKg4AVpYszlFqdY0vvwOAGEDgGkUAMIGAAgbAIQNAMIGAAgbAIQNABA2AAgbAIQNABA2AAgbACBsABA2AAgbACBsABA2AEDYACBsABA2AEDYACBsAICwAUDYACBsAICwAUDYACBsAICwAUDYAABhA4CwAUDYAABhA4CwAQDCBgBhA4CwAQDCBgBhAwCEDQDCBgBhAwCEDQDCBgAIGwCEDQDCBgAIGwCEDQDCBgAIGwCEDQAQNgAIGwCEDQAQNgAIGwAgbAAQNgAGxv8NAGWtyCGXRRMdAAAAAElFTkSuQmCC"/>
  <p:tag name="MMPROD_10024LOGO" val="iVBORw0KGgoAAAANSUhEUgAAAMgAAADICAYAAACtWK6eAAAACXBIWXMAAC4jAAAuIwF4pT92AAABK2lDQ1BQaG90b3Nob3AgSUNDIHByb2ZpbGUAAHjarY69SsNgGEbPV0TFQtohiIPCh4go+BPFG0jaUgTBGh2SbCaNHSQ/JF/9uQMXR7cMLu5egXgBCgXB2XtQnDo4RMjgIIJnOu8ZHl6ozZttq1NrQhSrzO5a0nE9OTVikgZ1Flk4DvLU7PX2AOIkDvnB5ysC4GXdbFsd/sZMkGYKGANL/TAPQEjg5FylCsQVoPunqQJRAHp2ZLdA3APaoPRHQPNLHwFa5rgeiDdAH5T+Aei+43pQmwZ0FV4ogJVgVW4bhiHNfuKH8vAyV2GUy9042KD8B4B6a5irJJJ21+LfcVxPlvZ+gADE7FPVKoJhdvatQjz/flcbxRzs38HEuGo713C7Bo2bqi1vQXMTHoovdVNK1BxPqRIAAAAgY0hSTQAAeiUAAICDAAD5/wAAgOgAAFIIAAEVWAAAOpcAABdv11ofkAAAk4BJREFUeNrsXXd81VQbfk6SO7oXLVD23mXvoYAMBZQhMgQFxQ1uEMGJgiIoKMOFgqgsGQoqs+y99+oCyiiU7nFXkvP9kXGT3Ny2ICj4mf7yu7e5ycnJyXnOu9+XUErx3/bf9t9mvjH/DcF/23+b/427HY0SQkp87r+QglUB0AdAOwDtAZQCsB3AFQCV5P9jANgBEACs4XoBAAXgAHAVwDUAKfK17QBcBrBNbvNHADn/zxP4ds81cjsm6P8ZQJoYAMH+zfd3aACzDMDJ/wDyH0D+ic0O4DkNELYBKAOgzR3Wz0wAC+R+bpf3xf8B5D+A3M6tE4AvAdS8S+fRZgBr5GfI/Q8g/wHkVmxRAAYCmAIg4F8yn84DmC8D5cp/ALkLAGIr3+CfHF3dd+f5w5Eya9IOwOibbZZSitFf/IJVO4/hem4hHmrdEKWCApB8JQNXcwpxKSsXTl6ASClESiVRHZJozhAChhAEWjjEhociNiIY1ctHIcvhwqLN+1E2MgSDOjfD+Cd6/pUnzwJwXZFd7JUazYV2HvyNi5Yz9eh/ALnjAOILjBAAowBMvJnmki5exZQf12PFzuOoVKoU8pweZLs84AkBIYx0P2VX0UBMx0p6H8bJSqVPKoJSEVYKRAbYEBFsQ8q1dLzUuz1iokPx2AM3LQ7tBfCcvVKjgyo4/iaQ/AeQOwkgvsCoCGAwgI9upJla/cfhkfta4nRSGradSYVAWIDlQFgOICwIwwIMA0KkT+l+jK4PBEWPEQWVcaIFiLRTKgCiCCrygCiAigIg8KCiB493aISK5SOxYvMBbP7qjRt5rEsAPrBXavy1er+/gaL8B5A7ASC+wGgC4GEAb5a0iTm/bsGRs5eRlVWI9ScvQOQkQBCGk8BBWIBlvaAgjEw9GJlYyNRDNzTELzz0X/UgoVSUqIkoAKIRLDyowMMOoHbZcCSnXcWnI/ui971NSvqouZC0db/YKzXy3G6g/AeQfxogSl8kYLCygPpUSS+fPPdPLNl0DFfznHAxDAhnAWEtIIxFAwgv1ZCAwQJgYBNZuCxUvb8P1TAbJ8P7oD6ruainJFSUASKBhVIBEARQ0QMq8KC8BzYqQhBd+OL5h9C/a4sbGb1psoyy/HaxXv8B5J8CiI5qMHCeP3QPgBkAir3hhDkrkZlRgB93HAfhrN6dsaisFGE4GRAsiAyMNqExyHHxOMnnYXr3ZujZqTSav74RWZxHRzCKY6904NBREaNM4qUmEkURAS37pQLFA8p7QAU37IKIMhE2ECJg3/dvlXQ017tcrufDarRIvNXU5E4HCId/46ZSDQbO84eekKmGtbjLPvlhNVZuO4nT13NAOCvYwHAQ1gJwVg0oOAO1YACGASsy+PHdtvAIBHXfWoMtJzIRHRmEPI6CsGbGdVIsPIhf7ksGByiIIpuAgoiSEM/yFAInySZE5FW2C4IHbt6N83luMB4PBo/7Dv3va4Q+nZoWNzRdbDbbbFfq0W62ig0pKJXG+P/A0fXfRUF8qcZkAGOKu+zNmUvxy5bjyOYpCGcDsdgkNoq1aiiGRRK8GVaWK7zaKQICEAa12BDk8TwuMw4dCEJ5C6oEBqFHo1h8vuMsCiy87v512HB8MqwBHC4e1zM9mLspGfscmbpzyop2ZAluuFgRlKG+oKEiKCjsbgbb3umEpesvYPKe4zLrpVAUXqImggeUd4PyLjAeNypFBGBkv3Z4rGfb4oYqTRCE5zmO+9VWIY7eCmryH4v1dwGEaIFxuAmATwB0LuqSERN/QML5DJxIz5FAwSm7RRa+LTK1YDXAMKhuNR0gIhAh2hDOWZCMfADAq43qYUC3WMTG2PDhnNP4+lSiaV/K00Bsn9IRLEtAKdD2tU1IJQXq7++2aYRB98fCZiP4fdN1vPTHXogqULzvkBUIfhvRDsu3XsZ3Z8/6sF8KJaEiL4PEDepxgXqcuL9eJTSpVx6vDO5W5FCLojjd4/HMsNvtKQBgq9CAgv4HkDsXILKWyHnhSImE8F1HEvDCZ0txIcfpBYbFBsJaZcrByaDgVFYKhJFvw2i4I4KHylZAk+oRqFg6EPWrh+Hs+Vy8sfAoLsI7uaMEG34d0w73TtkIgfE/3qufvRf1awYDAJJTC3DvZ5tANUP5efemcLp5vLHxiM+1gytXx6m0TBx2ZIIS6suOKbKKVuOloyZuUI8ThHfhoSbVkXz1KuJnjS4OKFNYln1D8y7pvw0gd3c8CPGCQ17NiwTH7KXxGPL29+j99o9ILRDBBISCsYeCsYeAsQWBsQaCWANALHYQziZTEE7eGRksuhsjMSMPTpcb97UphTIxFnyy7LQOHACQwbqQkSkggPoX+SwCg4TzDkz9IRmUAlUrBGF8m/p6/iajEN9uTja9/s+kC3h7QH3sfOM+vNc2Du1CY2ARZUrHMOpzgLV4KaU1AIw1CIwtGIw9GExAKGAPwa9HLuBYag4++HZV0ZOHYUYLgjBZ+d918VhJ9Q93zcbc1eCQH8F54Ug55/nDK4sCx5gvfsE3K/Zh7YmLoIEhMjiCvcCwBKiyh8JaeYVxLSj0M+CEOxtTd50Fz4sAgPa1ok3vfyI5BzWDQvw+TjA4eHgenx85iU17MgAATz9cGfUt4eo50eFBuOp2ml6fzbpxPCkL5cvY8UTfSujWqAx6VqgAnf1FlqEIw0rPyMraOasdjDVQ2u0hYOwhQEAIPv/zAB4YNRNLN+wrEiQej2cqz/MPAYAr9d8FEubuB8fhZwCkAujl7/Ruoz7H9xuP4ZKbSsCwBasTgljtemCwnKqZMlILf5uHFXH9uhsA0K5BKdNz1h66iKaVIv22Ec5ZwECQgLFgL9KuukAIMO/1ZiCCdP/SUXa45HN8XqRA0OOeMgCAddvS8fbWY1hx+YJu0O6LKo+yNMAPUCSKQqyB0sJhlxaRfVdy8OwXv2HM9F/8q0I57lWWZVeIorja4XBUdqUeI66Lx8h/APknwUFUcHzlbwY/+cFcVHv4PRy4lANiDwUTEAJiCwJsQYA1AOBsAGsFZSSZA4QBJQSUSEpWaUeJ9qMJ+aCUonqlQNPfz2TlI65qhN/rQy0WpOe6QAE4OQEjpu0HpRQxpWz4vJcCEh48oabXV7YEITrSCkopft970fSclKxcbJrUCR93bAw7z4IyjPTcDAuqqLMtNsBiB6yBILZgEHsISEAovt9yAl2f/wKvTl9UlDzQzWazLSssLGypslz/AeQfAsf5w4/I4DDdfv59B1buT0YOsYIJkGQMYg2SVknOBsJZi2GlbmzbcvQqACAyzIog3tfukQ4HosLsfq8Ps1uRlulS/z/szsLPqy4BAHp3jsH3PdrA7SEazZV+6x1XXqJmHor4C1dNz0kU83A9y43BPcvhzOf34+X6daUnVSmKIqNYQSx2MNYAiQWV5ZOD13Lx48bjmPjd70WBpLHdbp+tDKLr4t1NTe4AgJRwjVaFcQbO84dfQhFRcv3HfI0X56wF7NLLJbYgEFugrLGygnCcPCEIwBCA0Bvvj2E/ejFbYjcsBLWCw3x+F1gKhqWw8MT0+kqRwUhOL9AdG7fxMM5dkmSOzl3C4RGorKHy3ft3kQBy7GwOcjmP6TkBPIvQYA4AxVdLzmPViUsgomJUpQBDJGWEYvuR5RNiDQCxSfIJ7MH4bNVefDSnaJA4nc6n5flFvNTErO//AeTWqaskf6rJAKabnTVj0XqUffBNbEpMk3hoqyxrcAEgrCxnEA4EsuoWBHaPBTJP9Zf2k/k5cHukF960UqTpOSEBLEQ/GOzcNEa2inuPiYRiyKd7wPNSu9cyC02vjeKtiC1tAwAsjE/128cgsAgOlJ47/vhlJIk5EkWiwMtx9dG/XCUQSkCgeCJLBlLC2cFYtBqvEHz65wF0eeELdBk11Vx9b7N9mZ+fP1APkuPEdfE4+Y+C3GpwEB04TC3jB04m4+NFW+GxBIKxySyVLQiEs6tUA1p1LYByNASnp3fHhHYNQcS/1ksXJ+BEgqTeHdA5Vk+UADxYpgLOpxVCYPU3ChEsmN6tKTq2jsK7w+qhgTVc9/t55OHT+QmgFMgpcJveu0+diqrnx+rEy377GMJawXHS/MxzeXS/fXngND4eGYedY7qiT2wFr9cAKztncjZJ/W0LktguWwgOpeXg5MVcNB76vun9goKCfsrJyRkkzzPGqw6+e0DC3PmUAwo43vYHjrU7jqD7G3Pg4uxgbMESO2UN1Mgakju6agGXKVKm4ARDgOF9K2D9qI4oRwP/Um9n/XYWlAK1qoXgt6fao2fpcuhZOhZzejfHqL7V8fKK/dDHdogooG7MiU/AA2O34uMfT6BaVIT3d3npn3n8DE4lFCC3gDe974NtywIAUlIdyOE8fvtXKUx6PkqBNJdL91ssFwAPLyIxNQ+ta5WGjWdVrwEVKJyi7QqUWC5bMFysHVdyeZy/nG56z9DQ0Pk5OTmPaEBC7iaQ/OOWdGv5+kWCgzAMnOcPPwlgjilbtXA93l24WRXCGVkIVxwMvd62xKgjBgDsG9MFZUp7/Rg/mZuIGcfP3LQ81S4kBo93qoTSUTZ43BTnrhRgzaErWH/9iiFakOq9dHUUU6eRACEEjEjAUAY85w3R7RxeFg0rh+OVodUAAG/NOoUfkpP99u7xqlXw4Qt1kZ8PNBq/Gi5OomZtgqPx+QtNMGDydiQbjJxqP6ko9V9xV5F9uUS3A9RVAIvHgVWThqNZvarmqnCP58cff/zxhSeffNIBQFQenP7FCfivdzUxB4gOHAMBLDS7dtwXS/HVhkMy1QgCY7FLbABrlWI1GM7gM+Xbr1kPtABTyKBduzCER0iW7kMnc/H0N/uQxjpLqGTQflVcO/ShsgpF0B1XlnNQHbX0fhJ5LInMFhLd8bI0EJ2rl0WXpmVxb8sILF93BWNWH4aHM3+nr8TVxKuP18C1qx40+3gdKAM8Vas6Hu5YAQ/O2AKXRSz6GRUXeyWCUZDcU0SPBBI4C/Dz2AHo1jbOtBVBEPamp6ePLFu27CEFJP8B5IYBogNHHwDLza6bNGcVpq7crbJUEuWwg3AWb4SfwW/KbJvYoSHmrk1BuuDEgpGtUbdOIDiOhSBQfPDtGXyXkFg8KKgovwBRAwhlxZX8n5R4cm88h6hphvqwlNKuOEcSiTtRXeyJxptYAo5FYNE1thxiQgMwLznR9Jkn39sYg3uVw7Gj+egxdwsmdoxDmcgAPLl8t87ny0cFzdvwSN0K+PZsgoaayCDhPTqQiM58/PHBMLRuVNMvSDiOaw8pg6T4V6nI/yVACCFwXjgyAICpVWrur1vx2ndrwNhDJMuvNVB1NlSj/HShrv63IZWrgHUx+OFKEhiBYP/47oiOYdUFc/v+LIz8aR8clIeTFaSJ5AMK2QlQF7ykCYfVRv6p5xgoiXfwVHW26jmsAINhAaLEuzOqcdN7jgQkoksS4R3XRY+2Qdumkbhw3oXz15w4cCodnx4+XaL3NPGeRria5cQXR0/5gkTwgLq9IGHchdg87VnUrVbetK2cnJynw8PD58kA+Usg+T8DSPHgWL5hH0Z8vuKWgAMAGtoiMKJtdXz8+3G8+GBtXL7mwIZTV/D5041Ro0oQGIZAFCm27s3FEwu2wcMIOkpBRWXyC96wV20yBZE3hMR6QeQVxg0AkSkDkSMWvQkgtOG9xnBfQ6IINSZeZskAxL94L2pUCQGlwLMfH8Kf6ZdK9j5FYMGQtmjbNAJfLrmAj/Yc8YJEfkYjSKweBzo3roQf3xthNlGvMgxTBQCvBcnNAOX/CCBEA5DDmQAijOfuP56ErmPnSOCwyQK5KnNwJkkSit8CeBa73umKS+mFePvHYzjozFQnxdF3HwBno3jvmxNYfC5FQy0EfXyFyGv4co88YaRjVkrh4p2wswzqxkahUbVYdGhSHeVLRyI40Aa7zQqWlZSJPC/A5fYgO8+BxAtXse1wEo6fv4azVzNhY61wChQCqwCC87rlG6MdWc4bvyKDhlAGh967Hy6XBw9+tANXSyRfSdvPA9ugQwvJj6ygkGLF+kt4c8uhYkEiOvNQPToQe+e+7dMmz/ObTp48+WLDhg3PyDT5pgT3/xOAeENkXRcOv2RmCFyyfg9enrEKLkuADA7Z0dCEchBKUJMLAy+KSKJ5xa6Oq5/pgAe/3A43p74jlBYCMP3RJnhu/h5ksU49lRB4OUJPTowgeNTvjMCjeYUYZDgKULdiKbz95AOoWi7mlozr9sNnMemHtUi8nIXSISE4cT3b6x7CcrLDpfzJKJ9eChNLg5BJ3d5EEiVYRH58pDXubSmBIzGhEH2mb0e5qED0b1IJ72074p/dcheCugoQBjcmPn0/BnVrZQoSi8XSQyOP3DBI/n8AQghcF448B2C2j8yxahvGfbsabi4AxB4Mxhqkuo0YBfKyYgDWvHsPIsM5UAqs35GJJ1fsKrIP8/q1wIuLD8ouGtIrIoIIkYi+wBCk5AeSgCoHGgketKtaFlmF+XC6ndj3/fi/RUc/6O1v0KdtHN6fvxFXChyq+7pqs1BDhr1BYL7piPwD5ZuHWqJ7+1IgoDh91oEeM7bAbZO4oS5lyqBX4/J4cfU+E8Fd1m65C0Gd+ehUvTR++eRp03tcuXJlaGxs7DIju/UfQFSASBGFrtSjtQGcMjvn4dFfYWNimuQ0pzocyhNB87KrkVBMGd4QGdddaNc8WnarAAa/tw/b8q767cOkDg3RKi4Kh05lYNGOS9hbkKYBBu9VaQo8KO9SbQBRVgv6ta2DbScSsP2rMfgnt3NXruPpST/j1MVMFIB4jXpKRhYFLAynCSH2rwKfdX9T9OpcVrLQC0CNF9fAZZcMlQwPiCxwYFx3HDyZjadX7JKVF7ISQvCoYbyiuwCiIw9Pd4rDxy/2M7OP7LZarV0BeAyUpEQg+f/IaiJlHfzS7KevFsdj45lLktzByUZARuNTJTsDRPMBGNipEh6dvQsOm4Cqy0Ow9O02iC5lkeYA9W/HqFctFOVK2/DRgqvYm3/FAAxvggNlZYyys2hQszSWf/ws7pStctlSWDfjJclgOHsF9p+4iL0Xr0uU1mIH4Xh1UQFrARhRFvSlBcYmMHBxAgCCj+9tooLj2Mk87DyciWHNKiPlfD46tSiDL7cm4rw7H5dTnejWvhQarYnCIWeGpEEDQAkHsFLGFSKKYKwCvtlwCPvOnEP8rNd0/bZYLK1yc3M/Dw0NfcnwSCIhhNB/OLv5Pw8QQuC6cHgAgHuNP81YtB7v/rQJJCBUDmyya1LweNkqTmCx+KU26Dt1Gxx2KaAomc3DV78kYswTtXAwM1NX1iaQt6CSPRCn+GyEC1ZcSCtAv6+3wkM0ArbgUSkF9ThBeRdK2ViUigzCjq9vPK+1x+MRU1NT8xMSEnJ27dqVfvLkyZzs7Gx3bm4uz/M8DwBWq5WGhoZyZcqUsTVq1Ci8RYsWpStVqhRWpkyZUJZlS7xUfvh8H0njF78fL878DYW8G4zFLsV5WGyS+pmzglAKynIgAOoEReC57jWRVyjike5lQAhw7Zobj8zcgXw7j5PvP4DgYAaLVl/GeXc+CAXq1A3C9B+TcciZKbPJVAIJA9UoSiwSJSaigJOpWdh3IhnNDdb2kJCQ4adPn15Tu3btP+F1r5Sw9g+D5E4of9AYwEHj8ZRL6eg4cgZyGatqKZc0Vhav0yEhIJRg5Yh2aFQ3DM99dBi/X/eqLl+qXxMvDKyOnYczEFs6EBt3X8PMPaeRzwmYeX8zjPpjHyg0tgkdxXCqbEKtsEBEhFvx57RRNzQOp06dyv79998vbty4MX3NmjXpMguhsBFadkIwaHKML4UZNWpU5fbt28c2atQotkaNGqVvpB9vzVqBH+KPoIBw0hhaAjSsl0WWTVg0DSqF5RPagGGAK5dcePnlo9hVPh1ggX1ju2DN9qt4e7uUZKF9SDR6Na+AMRsP+hpRKZW0fErmFI0RsXHpEMR/9YqZAfHiAw880HTdunUFsjyijE+R1vb/h/oguwG0NB6/77nPcPBKriSU24IluUPloyX+mREZLBjSCm2bSloWUaSY/H0iZp86i2iXDfNeaoUzSXno0aE0AmV5xOEQsGd3FiJjbOj1zWYIRKOV0mT3oB4niNuJtjXL4Lepz5X4eS5dulRw6NCh6zt37rz+0UcfJckvmte8dF4DFO2uBYioMw55dwYA8+ijj1bo2LFjhSZNmpS3WCxc/fr1yxfXry+XbcK0JVtx3SXK8fdeoEBJc8SwqIAQbP+0I6ZNTcLnCWeAEIIylgA8064a3t9yXKf9o4w5yyq/DK88wrtB3Q6IrnyIzjwMbl0Ts8YOMRPY34qNjZ0pyyNakPiVR/7VAKGUtoNUo0K3LVu/FyO++A1MQCiILVjvgEi87uq9Yioho6AAGQ4PVn3YBgE2FoJIsWJNGs7lFGLOrgQUWARYeIKv+7dA5zZRIAQQBBGTvz+LL0+c9rJUqozhAHU7EGNjEGSnODC3+PScycnJuQcOHMjYuXNn+vTp089pgKAInh4NSDwGoPAGimIECOD1gmXl76xm58aNG1e3devWFXv27FlshuoNe05g6OQlcBGLZGi12AFFmJepSQUEY+IjjfDc/H0o5HkgrORO31aeIBAsslmP10YieCB6nKCyVotzF+CrV/qgT0ffjI5nzpwZWrt27d80Y1ak6vffDpBdAHQK8m2HzmD4xAXIFDnZWu5V6UrOh+aGwCokBCvfa4fwEEnY2LAzA8OX7tKtbAMrVsIDLcshfv9lzEs4q2GpXDI7JYHj5fub4Z1nexXb/6NHj2Z+9NFHpxYtWpSmmfzKp/LdbfjOGwDDG1gvndFMQzmIARycYbc0adIksnfv3lVfeeWVLsHBwX5993u8+jksxIatSVflSMsAzRhLtpRqbBg+frQpPvrpOA6RLImqR5ZFRKANv1w851+oFQi+H9Aajy3d4VX/Kvm33A5Qt2RALG0DTi1614zVuspxXD0ALoNmi/5fAYRS+hiAH4zHh73zHVYeuQBiV+LIFdbKonFbN2+/lGDHmrfao3S0DZQCm3ZlYPiS3RAZUbmpN8GzasdwqTp71uNElegg7P1ubJF937lz57WlS5demDZt2nnD5FfAoP10m/xvBIlgVHHCx4NRpR6MDAgtSCzavVatWhGTJ0/u8NBDD7Uv6jm+WboZY3/cKMV3WANlbZdXJVwewfj93Y4QPDzsdg4FDgH3f7QFmazbb5t2nsWeD7vi0/lnMD85Se/9y7tkVisPoiMPM5+9H4/2aGsmuz1Vt27dpZqx8stq/SsBQillAOQB0K1y+1RXklDZIBhowlqRYkg8g5UjO6CenKHw5Nlc9Jm5HQ1Cw5HtcOG0J1PWUGm8UN2FKG+3oEvLqvj0pUf8tn3mzJnsyZMnn5k7d+5FA3VwyyueS/Nd+2kGFEGzQprJITDIIYxmZ00AwkFK0G2V/7fOmDGj3XPPPdePZVm/2sraA99FrouBi7V6QaL6tnEIECzY9UEXZGUL6DJtEwTO/3zpVaY8Ph3VEAEBAKUEDV5aIwVwyb5oknu8C9RdCNGZB9aZj5kvPYQBXfVW9vz8/PUhISFDADgN8ogPq/VvBcgLAGYaj3d4aiqOXS+Qfa2CvStaEayV2cYIBPMHtcI9LSNBKYXbTbF++zU899tOOSety/ui3AVoXDocHzz3ANo2rFEkONavX3+ZYRiBZVmBYRhB/s5zHMczDCNwHMcr/7MsK3Acx3Mcp34yDCNyHCewLCtyHCcQQijLsiIhhDIMQ5VPs/uLokgopUT5FASBUT55nmdFUWSU74IgsIIgsB6PhxMEga1WrVrVunXr+s3x+vbXv+Gn9UeRA1YGSYAOJHaBA88QGRy+4x/BW/H1sOZo1ShctTueT3EjLcuBh3/epme1FDnPKQnsTcuFYcPsV33aXLFixf19+/bdVxyr9a8DCKW0JYDdxuPzftuKl+eskVOBBqshs1qt1Y2m45netTH6dCmL42dz0WPWRlDq8Wqp3IUQ3YVoERuJtbNG4f99m7tqBz74IR7ZlNXLJVpHUKWcnOY99ClbEVNerA+bVfotJ1fAW7NO4Nf0C6gdFIZyoYGIT7usYbU8GjeUPIiOXBz6+lVUKa/XXOfk5KwODw9/QqYiflmtf2NuXlOL+edLtskBTzaAUagGK1vLbybrCMWM9QlIvVyIXjM3g1IluEfhgwvRvmL0f+CQt+G92uKtxzohihVBnYWSQO1xg/IeWQ0ugvVQPBxbCaAU0YIdyx/rgM9fi1PBsXVXJtq8EY9f06WMjqcLctCuVjRCPBZILveK+74FhLGCsHYQzo4vft7o05+wsLD7169f30FmF1mNouJvjWX/WwFCKQ0B0Nh4fM7yzTiXWyj5DrFWKSpQW4cDuMFxkVaKnvXKodfHWyAQj1db5XZAdBeiaWwEVn7+/H/I0GxPPNgOHz/3AMIYQQaIU3bGlOJbeCKiYmkbfn2iPXZM7oTmDUNBCHDuggMffHUGOxMzkBugF+BDYMGHPeIU1kKOc+GkEhNygrq5W47gwpXrPv1p2bLlixqZSpG7iEw5yL8OIAAGGA/E7z2BST9tAtT0PFZvbAOREhgwAoNOEWXQwBKOMN4CRiDF5xyjFNMPn0AmcWh4XyeopxCxdg6z3njkP0SYbP06NsXLD7cBx0syGvU4JQOqwANUwGf7TyM2OgB2K4FIKb5ZmoL2n8Xjm7MJ2H/xOiZ1aKSqHHqUKod+D5RGx5ZRUDy2VVaN4SQDJSulO3139kqfvoSEhLQ9fPjwAI0yQpcZ5e/Y/m5frJHGAwdPnkemhwdjDwQ4G6gSBEQYUJl61AsIx9zxTVUBsDAfuHzdgWuZDpxPc+JyeiGy8l1IvFaISwX56FEnFmcu52D99Ytq3LRkqHIAbgdeeaw7alUqU7wB8EIa1u8+AZeHB6vLjHIXbXKptujwINzXOg5R4SHFXvLSwPuwcMMBnL6ap05owjCAIOUrHjh5BzZOuRdPvH8Q8flp6jJ7KCMLvzzUCq3rRcLtFlGnbpCkYKAW73qmvFc5jgWcFeBsWH7gLN5IvoTaVcvp+tKgQYMPASwxsRUJMhW5rX5af5uQTim9D8B6HzI67GOczXHLdg9JODRT607r0hQPdy8LXhDBsUyRQtjVa060/mAdPMSl0b0XgDrz0KNxFfw8YYTfvj/z4TfwOCmW7zkhJXQ2uNT7ZB+5Q0Hh/fSGBhPegyAW6Ns+DjPGDS+2mZkLN+CtRVvV8GZFBQyGw9QuTTB/YyqOIVtlgDe80AkMx+BUQh56dopWk9m9/vlxLEk952V/5SI+iguK5KeViyfa1sZnYwb79OPnn3/uNWTIkP0agd2jUfvSkg8LvaMBkgCguvbYtgOn0eudH0ACwiTNleIjxFp8JiShwJbX7sPZo4X4ZV8yapUJQ/3qYejcoRRyswSwHEF4BANBoBj+4V5syrjoZavk8M9Ph3XGk33v8dvvT+b+hk8XbYQTnKaIjsZz+E4HhhlQlOpS2pJr7kKE2wgu/PF5sU08MuYbrD+bBqJoFuUQZxYWWFkOTkaAjXA4+F5XhIaw2H0oG/1/3I761nDcWzMam8+m47g7Wy8fao2Hsh1KdOaDdeZh0ohueLpvR10fTp8+PbVOnTozABRqbEsKRUFJQXLHxoNQSssYwQEAXy3dKvkBqSGinGYi6gVzSoBHpu7A50OaYV1WGtbmpCHwKIdVle9Bz8+3wEN49K9aEc/3q45NmZe9tfhkj9yqYYFFgmPPsQSs3HQUTtlHSc0Cr4K1+Ai8Owwdap4uogR/KZ4DhEG2uwCT5/yKN0b0LrKVBzvWx4bjKaC6Oo0MBJbACYqyYjB2f9oJjFxb8Zs/kwAAx93ZOH4822z5lMURRiq/oNZlsYBnOTgdvlb6ChUq9ATwNbxGQ1ZmtW47i/V3CekPGg/8uuUgfj+cKPGgciw1lTNzUMKYam6vMA4s3JyCAQ0rgQIY0qIyJi86gUKOh4el2H8hAy/PPCBZbUUeohrV5sDDnYuuhZiRmYujVzIAS4DX9cIaCFgDAcXlRf0t4C7YA9VPaJ5D+pRY2c+Xbin2xQ25vw3mj30EoscB0eOEKLghCh5QKkCkIu6pVAogUuzH9B8TsS7jSsm08IRIsogij8iyyIzlO336EBQUVHvt2rVd4fUY0Lrd3NYV6+8S0n2yGyenpMnBTxZvKChh4Jt6U7+tuHwRjT0ReKZ5dYSyHNZmpKmr5VkxB9SteOcqflYOvPZgK4wb1qPIDu4+lCirHeUIPA2L5e3X3SmkE1ApSIqRo8bk2Jd8hxs7D51Gm8a1i2yiZ4fGqD1vHc5kOuRYHG98+7ZzVyGK9bFi/eUS59jSUxEpC4sSO3/N4cD2g2fQrkkt3RWNGzd+GMC6v5uKMLf//dDqAHxURgs3HpGSCSj5nbRhD5QWuR+6lok+TWJx6YrTe1xJxSPnjYVMPWqEB+HJPu2K7eeRxMsqqZdCUi2yQUtTyJOwd9+u5s+SSxlonpGwHFZsPFCi9zj60U6wC7waXSllcuGRSvMxevpxxMbY8Wbz+qiGkGLfny4fGGHUvip1ST6Zv87n/tHR0R1Lly4doKEiRpUvuSsBAqCT8cCSdbuRcD1Hlj0kCuKNjy7Zs/aeuR3D76+I2lwIOobH4KVGtdRYcq8LuxPjHu+McjGRxbbnFqiuJrq36hSjSfN5N+6Mt5SBYn9Q5D2WQ6HbN2P8qVOnthuPPdy5OZ7s2hjwyJGWvEfOhyXil9QUPPrDbkzbeRJJNNd0fMuIAVK4QXRZcILXKE7kKrwSF2EBWCuOpFxDYqpvko1p06a10QCEw99gXf87AOIjf+TmOEBZTqoNKLMwVKkPiJJ5kjg4AWPnHcPaj9vjuzeb4Mu9Z2WPUSkDici70Dg2Cn06N/PpUEJCQpbxGMuxst2FUWsTQq1XeLfvcr1FTT5fhf/34+grFBQU+Ji2J47qh3CWQORdcpYXjyTrUREeRoCD403v/2yd6tg7rRM+eak+xg1uiDUvdUQ4b/XWgiQMKGElGxjLIYsX8Oe2w76LYu/e4+FrWWfuWoBQSgmAzsbj36zc7WVn1ByzN74Q7HdkIDOHx9R5iXCybg31kOSP5/v7slZZWVlOc55VmTwwyWv7L9h8NHCaBNgm7+3rr7/+1qyZr17vByjRl4JHk5xbGlK7h8Eztatj1VPtQSgQLHJ480lJnvh0TiLaTVuD4VN34b0HG3jV5kRbdVeWRa77JvwLCAioMGjQoLJ/J5t1uynIcwB0lSvPnruM09ezvIIeI8kfRJa1LDyDXqXLl5iPXbbhMr46fFqSPZRMJB4XOlSNxSNdWvh0aNKkSUcYhhHN1aJUdXT0fv4Ld80jEz8L22uvvXZw9+7dK4y/dW/XEOUCbbILikdyZpRTr350TyOcmd4dbw6vhQlzT4KCYkj1SioGVxy+DEooLtgK8PvBS2gfUlqj0ZeBQqR58d36A/hti698NHjw4BbwBofddjbrdgPEZwnfczRJl0eWaPl7APUDw3FvXHSJb/DB9sPgGUHHXoF3oZlJHoOMjAzn1KlTEwgh9AaXXfzbyElRop4gSELC008/vbSwsNCndNSoPm1k/yy3nJxbSuD9wbojOJGQi59/TcU+j8Sh2a3em5QPDvDKfFkU7WrFGKgZI+catqBAoKht4g5UqlSpCjKbxf0dbNbtBohPyOeUBZtUDYreY1daBOIqRODBjmXwx1P34I3m9dA4IAJ2k7LKAEVZIVC2EkuGMCWMtk6pMLz3tK8B7O23394HwGVOQf4/N+qfNSbHjh3L27lzpw8VadGwKgIYyCDxqBnuCzkPzibn45vN3poqWQXeknDVY7wBpHXLBSPf6TJns+SS1Av+2G1mNGxkoCDs7WSzbhtAKKUPA/BZxq/kFqpGQapYUwmjCsMdG0bBZiVoUDsYLwysjN8+bIMz07tjy8ud8OE9cehZujxiBBuqMiF4p3cdUEpBqUZ7JXjwTO/Wpn36/fffLwFw+gMI/ZfvQMmKMIuiqIT1YujQoT5utk3rVEGD8pGSwVAGCBVFiJTC4RFwEQVq++euOeR3RBERwkn3FIBHe1ZEu7hSsPCScgaAPB8klTRlOfy04ZBP32JiYhpoKIjRaHhXySA+7NXm/SfhAryqVFVIlIaTEYDG9SKRdknAwQP5cBQK6gJTpUIAHnuwAmaPaYj90+/Dho86YOPha1IJApEHFT2gogdE9KB+rQq+wuVXXx1JTU3N9QsQ+v8EFVoS5QoDAGlpac7r16/7qJSmvNQXENxyLRSPlAiDCsjK86CUYFPvk5SdC1H2mBJEyb/ws/uaokKFAATaLQgnVlkY0qimGSlmJNvlW5DUYrGE/Pbbbz38UJC7GyDvf/uHHOchy1ZEk4eAAiJD8cL0A0jNKMChA9kYNuwA2r22CdPnJ+DUyTxkZHgHjGEotiVfkdgrQZB23oN2Vcuhed0qxhWRPvfccwchObo5/Avp/wf4QPE40VAQAoBu27ZtqfGcRrUqI5hlJEFd4OWgKhHLD5xD71YV1PbrxESAYSXdwK/JaWBFBtmiCy1ejUfPOZtxjXFq+kK8RkOGhQcEKzf7Cuo1a9Zs9HfJIbcTID4S1tWcQtlQpamC5FVjAAC25VzDI3O2A6UEPPpsReS43fj091PoOmcL2o6Px4Mv7cB3888hK9uDNNFbt0PJcTWsl6/m6sSJE9fgzTLiLLmQ/k9LB/QfaUeRQRS89O3bd0NOTo7PTB3Vq5VcMEhQq2Yl8DmwcQTv31sfE1rXx6w3GgIAdh/OwgV3AQQi4v3Nx5BGHHplCGF0u2L9/2j+Wp/+xcbGNihCDrmllOS2+GJRSnsDKGc8HmYPwEWnU5U7vEUo9ZuHE/Hu9mOoRoLwUf+GOJOcj88PnUZ+II+DyMLRvVmILGODwAgAL8U6iCKPQAJkFzp82luzZk2KQj38URBahNB6YyLuzWjDaDHsnrEJcgPteGNDqMb9ncp/RTyC9sUIly9f3h0WFqZLhdgiriror7vUkFyIIihDMX3faQyoUAnP9q6O4wm5WL7lMn5MSi6yUKjySJQQUEaRRViEBfrmv3O73W7oLepaOUTELfTNul0UxIe98nh4nM/IUQu4GOUPsz2J5uO55fsRVy4a+97qjg5caQAUvFXE67/tl+UPQSrcInpwT52KeKr3vT6d2bBhwyUtBfEvg5SERxG9u1rFVjDf1WKd2uJJJm35tOPR75Qvpj2zdiTZQJLPJBlNq5L1tuWXgqgcFwAxLS0tyXhevtOFckGBak1GqbCp1Pbii+fRceZG9J67DfOTk0BJCcZWNdR6C5fm5rvNVL01Xn/99VoGCsLeDjnkdgHER73bddSnKOBF2TFRk6kEBIoKqyYTivsiy2BQxcoY37I+vn6wBb7v3wKVq1gRU4rFz5Ob4YdercEJDFysR1bvemWQC5k+HiRwOp2edevWXVHA4V8GQbFZUiSnSAAiBQQ5GzyveA97vLvAgypykShK54paw6PGGClS9Rm8Xsja9rz3UNsTDX0ybUc24vFuedeUjJNX+6JAYhyVn3/+ea/xh4fuaYK4yjFqBS6qvI8bkImICETxdg0nyIDIOwiD1KxciILv6+rbt297Exnkls/n2+Xu7sNeXc7IgcgQMDrHP69cVYMJwYZPOhTr4dHp3iisKn0Pes6KB69ZMakooF2DKj7nx8fHJ2qpBwAny7I3aAfRhLAq1W019c99Jpri76StNqusR0SjEKCivi2R90YAUtFboZaRDGiUsN4mlC9qSWrqrbgrKO0IBsu5l0opv1H/3IiOinz33XfXvvzyy1SLxaJTEZ6+dMVAMeW9hHM1WOTwUZ+GeHrlbq/bi+pkySKvkMeIiXPx/TtP6q6rVKlSAz8slsJm3TjH/DcCZBuAgdoDbw29H89/vVbSecu7VCFF+r1zzbIAKK5c8aDQweNKpgsX0gpx5bqUkCH5ugPnc/OQy7tRKHrgYXiApyqLZaVSsgHjtnv3bi175QLg8iekU7/AMJ+E1MhOKdOKeI1dYFlQhtPMNqIBm7ZCLC+zQLycP1iUs4DITnwMB8JSA90nBsDy+kq7Sju6RxJV1xCq6F9LKOkXFBTsDQ8P1wHksW4t8P7i7TqKRAH0KVsB+y9l4SJT4GVXRIIAkUE0Z0NscBCqx4Tg3kalUCYqABQEzQMjMbZ/bTz+5SbkEidAGPAMg5U7jvh0qHTp0nVNWCytoE7vZAriU2P4VNIVjY6B+GhYurWWlF7Hjzvw24pzWGVJhcCaPCNHvWyLrHunIo8gK0H50pFmxsFUA0CK0GIZ6D8VZfZPO5kFdQKCd6ul2kBFsCAIswci2+2EqMRcwCq1zLCyyCUbxYwTWnHdEDywUGBou/qIiQjCF6sPolBwg3BWUNjURYUoRZi08d3y9ZR3A4IbrChgwoB7MXXVTnAch7gyMdhw9rwMcMV2UeJ5JGZkZOwJDw/XFRp8dUh3TF60DS4qA5xK7+ViVj6+ebo5Vu64iPqVw1G+jB3hIVaUK22H3a5nE7KyPQAoapUORVytIJSy2JHrzlOJyWsDuvp05vLly2eKoCB3thYLQFXjgcRLGV6WSqP3BgUsAgNRBPq8tQutqkbhvj4x6B1YDpevF2LbiWs4eDUL6cQFkVAMqlgFoAIWJJ8FFanK97IW3zEpKChwHj58OAPexNEuAG5zgFADRigoBYgo6jPCa0uzyROxR8OqeOKhVnjik0U4t3A8yjz8AQKtFlx3uiQWiRKAJaBUin+gcoAX5Iq5kuOflIFl1P3NsO7QGUx/7SEAwLgn7kO1IVOQ7nCCQIr7JiDe4jVUkTs07XgcaF25DByiC6MGdcCoQR3Up6zcfyIyChxycRvBl8IUsWo89thjS3bs2PGJTohlCMBQUEEEEakkC1HgVG426tUKRIM6tfw27HICmVkeBIcxsHtY/JSSgiWvJcNFnN75AYJykaE+154+fToBerf322ILuV0AifGVQXK91E91TpSexUYZvLPgCI67s7H/eAZwXAJNNVsQWleOwTvNy6NibCDsVoIaVYLQ+pV1Xo2NvDeuUtanE+fPn8+Et9SAmmG9RL5YKusCjZ1FOwmd6NOoGs5lXseiiVIKnYtLpcjitKVvAwAeeG0etqdmaEovS1nPVRaNd0ml3twOxAZYwASwmPT8g5hk6ErST6NRe8g0XHa5pXZEjW+aqAGH2wHqceDTYV3wdP97TR/rxzf74/43v9XIOiXPmrNz504XpdRJCLHraYsAMN5SdoSKcEJAXj6P0BALrl53IfG8E2fOZ+PidQdOXs5Bam4hsgQXChger7eogzpB4Tjkug43J0i5SjRmgIOnLuCx3gYht1y5CgYKYiaH3LEyiI8PVkp6Nihjk1MCEV3P8zgex3SpYQA3K+IUn4dTiXn4PjEJjEjwZJ2qeH1oTVyhDnlZk3T7VBTRoWE1n04cPnz4EszrdPgXxbXAE2UWRLvSexwgbicqRgRg/ofDihyEJ7rHYdtX6yTjqNbeQwVvcVB3Ie6tWgY9OtTGc33v9dvWsE71MfGPA16ZRxb0qeiRovzchaCuQtxTu5xfcADAtF/iwQg8BCVfVgkz5ij6ZEEQEjiO02XAqFehNPZfzlXlNFCA50RcSnOh2zvbcJEpNFcByLPvi11nJKpokXgqfWIHgmtZBT6XBwUFhfgBh1bV+5dlkdul5g3wYXfcrps0osmLFEMx70Qy4ndmgDIGrRIoWjf04eqwdevWVOgL2ngAePzKIEZwaKvcugpAXfkI4p34YGgnnFjwTrF9tnGMxOtrbBFUcOvA0bh0KMY/2aVIcABAsJ2VZB01rFiWOeSMkdRVgMVv9Mcf00YW2c6i95+CVVvT/AZN8IIgnDceq142yqvJU5PVUcTvv4pLKCxeYLWIcFgEzXzQO+Zm5fsaf202WyCKdli8JazW7aIgPsATVf0/fAOSSrh5WIqRq/bI9ghRN6EjQoPNBLk8eKs4qaXQzGpwUJHq3VYUw6HAy2xQISoEWjH37aFoFVejRP29kJYh2SIYjxSBQRi5ToaUUTCcEfFEr+Zo3aBasW2dSL4iJ0pwq2+eioJKPV7v2RI97i22RCHaPPUhPAKvrvRmWSpF0a96i3o8niSbzaY7WLNiKWBvgiSnKVSXUkzed0Jik0rOxRnU0lIfM00AYrfbA/zIH7fUcfF2URCfzglUk3HxL3RdJOZOIaUifHPODh8+vCb09QJ5ALxfIV2xqQi85KnKu9TMf60qlML++WNLDA4AWL/7pGQJV5JI8E61DqKFd+LBNjUx/MH2JWpr69FEOWOLNyEFPA5QTyG61imP917oU6J2Ph01ADwV1ZfAmxjhWJb1Oy8KCgpOGI/VrRrrteQrioO/aIUgSkIHQpCdX2hGQQIMlOO2ePX+bdndbyQhg9n+UJlKeL5+LTCCeTvf/+6TiANxcXHloa8uqxRhMYMeqJIzVvRAlEN3RY8TVcMDseGrVxAUYDO9MikpKVcURZ/psPHISSlxNu+UWSqpLgl15aNMKIfZbww14fLMZ9W17CxQwSMlTJBLx4muAjQuE46nHzYH2dGjRzONxzbtPi6/C1LcNDJjsajb7fZJNxIdGaLGfFDZDlLcbuMZvNu2Id5rVx/DqldBDSbcr/NxnttXbOQ4zuJH9rg7AaKzMt9E/39NO4+aYcGY/2hL09/f+eY3n2PVqlWrAJNagGYURBSpyt9LrhmS2nVou3o4+vN4v/16//33j1WvXj2eYRifh/J4JKqhlROoKx9bp7+AU4snmrORHo8PgCM7DEeBs1DXFlwFsAhO9OhQF93bxPm089133yXExcX5GIa+XLlDNmRqvKl9XhGh/qzRHo9HNDn/xg1lnIiPNh/DhasOvP9sXXw7qql/rkEU/c1dpggB/W4DSNFrioUn+KxbUxx8pxs+vrchWMF7TYxgw4gaVdGhfRSax4WDiIB5kIPpJhh20WwQVYc+pTS04MaEgffiqzcHmTaampqa//DDD+947733zoaGhvoscS63JC8owjh154O68vH7h0+iad2qpm3+9NNPSVar1Se+uLAwz8tSuQtAXXkIENx4Y1AnjB3mW646JSUlt1KlSnbj8YMnk5HH83JoqxzJeQumANGNv/e9VEQwyoh2v+/cZRHwXUIieo7bgUtX83GjgV0mFIMxkfTvSCG9CEWh1mHPOwZLnmyLZnFhAIBHe5UHQwjeiD+Eqd0ao3+3cqrxPSPLJXmGGsZxwlO9zSbKeQ0o1DLLhBATb17ZcEZ4WAiDjZ8+gyZ1K/t9nJCQEMuqVasuA3Dl5ub6qOhsVguoxwlCKSjjBkAwflgvdGod549Nyxk6dOiBJk2ahNStW1dnR3r10Z5Y+McOpOU5AIZBmdBQbP/hPZQrU8q0rVdeeeXAr7/+2tF4fMI3q+SMkaw87qIfIk/8zk6r1WrxoXq8AJ0vu3x1ywphKBUShC9Pni1yahx1ZeFkssPv+mlCnJUahYxhB+6GeJAirAymm51n0bRBGNxuipRUB2IiLejfvRwqRYaiTRuv8J2V48Gznx00tzn08s2BdfLkyRTo648rxiOfVVrgpQpKhFKc/nEsypQKw96jSXht2mKM6tcej/TU8/nh4eG2Dz/8sNKYMWMOA3AmJiZerF69us7+897w3vjs5z8wfkQ/rNi+H28987Bp35OTk7NfeeWVfQCcR44cuWwEyKRXhqHXvS1w7EQiwLAoXSbKLzgmT558oFatWhYzjdq5K9lqRhlQCkIFU/aoKIAEBQX5BsJl5Gjch7zz0+GmeOnR6nj4SqxkThIoeEGEhxfhdAMulwiXx42QIDvOXij0O28CON9pKggCbwACMdUR36EA8akXzIB4jVKGoQ9jOFy56kC/D3Yi1eaA3cHg2yEt0aF1BJatvYLf91zCxZxCnBFzIcoXU42xkQJIz8xBZFiwkWU5Cn3tceW7D0tk5RhQSvFS/3tQplQYVm06jAGT5oPybjz+0fdgWaDf/XqQtGnTJgpAAYDC06dPJxkBMnbkEIwdOQQA8NKTfU0H6sMPP9zz9ttvn5UVCK6pU6fuGzRoUCPjea0b10XrxnWLHPSpU6fuGzt27PHjx493M/42fcFanM3MkcpNMJxkrBTIDdtB7Ha7T6brUylpXg9mTZJvjrUi0C55PxS3JVzINjDLisBPERXqGzTlcDgcBrUucLdEFMqrtq5tjiHwUD8BSBT4Zc01pNqkVcQZIODTZadgt9XDS2v369aIaGJDpocHT7xCPyFARravtbVSpUrBBuohAoDb7U6wWCw6o0GliqUxvk0jvPVELxw+eQ4DJi+QU9FIaTrf+HyBD0Dq169fBlJRl7wpU6Zs6Nmz5z03MkizZ8/e8/bbbx/TgNZx8ODBgl9++WVN//79u99IW9OnT98xevTo423btg2uV69erA8b5BLUZBle2wS94aIyLMv6OFedOncV3oztXmyVj7DidGI+Dp/ORlCABXYbiwA7YLdzsHI2BAUxiApjERbCodBpXMO8BsfIIFOAOEugufrLlvTbBRAHAJ1hIshilYp1UV/5wUEFOF2i7lHOFuZj/+lsn8f7pE8TvLJoN7IgGcwkzBHsPJKINo1r6s7t0KFD5cmTJ283SvPZ2dm7g4KCdAVFv3znaUn4vpyONq9+KbmZMwQQpNLF9zap57vqJSSkyhQkf+vWrXnr16//qUuXLkNKMkBHjhxJeeGFF3bLL1GAZMh0AMh/5JFHVqxZsya3W7duJao0+swzz/zyzTffXASAkSNH+hRC2X8yBXM3HACxBnhdXigkY+sNzh+O4yr5jMOlDBl02rnKoE7lEIyYvQ/nUVBkm6VEOx6uW9lrPNY4PYICEcE++gYUFha6TNipW5604XYB5AIA3YyqViYSB9Jyva4ImhdTQAXE1Q9Ag1NhIGAQbONQs1I4OjaNQqGzFsKDOAQFWFA2OgAN64ZqrvQG+289kozXjQasunUrm82ArKys8+XKlfNVCz88HldyJddyEAIiEik2mhCMf85Xfjh8+HCyTEEKAOR37dr1x927dxe0bNnymaIG5+TJk2efeuqpNfJ1CsV1ym3lA8jv3r37T6+88kr8W2+9NSoyMrK+WTsZGRnp77777u8yOEjTpk1D+vfv75O1YsGqHRAZJXCLyJRD8kAodLiKEsSJiXwSZTx2PbfQGyarWcw/+eMkzouFxepKS1mtCAnUxMloFSegiIn09ZLIzc0tKJFy7Q4FiE9m8NJhwaBXcr2DQL0g8XAimtQKxx+f+QradWtV9zGkWYlFUk8qWeEZBkdSLvtcW7p0adNStmXLlm1lPDZz4VpczswDsQbKoGAAyoMSgkDOhioVfJuSoxUdGpAUtmrV6tsePXr8/MknnzxSpkyZJmFhYY2vX79+jGXZ0NOnTydu2bLlwltvvZUAKW0NKw+CB5IrfiGAPBkkjmnTpqVPmzZt+NSpU+tER0eH1a5du77D4WDOnDmT/e23317Yv3+/ACn3sQUAmTBhQhvWJF379+v2gLI2L4cveiMZ61fz4cZw7ty5K2YT7K233ooghPjkhXULFJRwmlhy6dIUWgAwRc/TxvYILH6nNb5akqiXQRSDIxXRsGZ5M61f2t+hWrpdAEkGoOPHq1eIAk6lej0+oQdJTq4H0ZFWg6YCKMincLl4ZOS64HR7ULViCMoF2XG1IEeXiZ03sY8HBAQEdu7cOSo+Pl4H2ODgYB+AbNtzWq6focl4LvPTz/Rq49P2mTNnkhctWpQsr/xOAM533nmn7LBhw7rGxMQ0DgoKaiobuVwcx9HExMTdr7322qa9e/cKkJw5LbKASeGNVVEoSMGiRYsadOvWbUhoaGgThmFUHiMnJ+f0xYsXf92/f38agEAZXBYAiIuL88mY99XitXDxHoC1yq40kIO/eAy/rzmqViptRuHSzADy3HPP+ejSz11OR67TDWK3quOmz/trzsI1sJTChMF1EBjAIuVCAQ6k5BhcVbyhDGlZvpne4+LiKt3NAPHxyWhQoxyw9pDe61PDaV3PEvDTmlPYnpQOtyDCRXk4RBGFVADPiBAJBSVAv3IVUat0KA4lp6tUhBAWhW4nzl1OR+VY/QI3cODA2vHx8Wd0GjWG8fE2LnR5JAuzViki88P5Hl9Xh/T09Ex4/bzcCQkJL1SvXr2/8TyGYWxRUVEto6KiWm7ZsqXX3Llzv37++eePwpuZXNQCZPLkyZVeeOGFV4OCgkxVVmFhYbUfffTRsV26dDk6evToOfPnz09X1Nbly5f3cRR7ZdpPgDVI4umJKD2ayGN8/0546+mepi9v8+bNl8yOh4eH+7gxzFu5HZKVR060oFYJK5pyHHNfR7+52yASo96MqsFqyvfPlqzHuBH6MjNVq1at/HcA5G9L+/Pe3D9UUFCdW7T0+/k0B747k4QzQi5SkI/LxIks1g0XJ0BgqDreyy5dwK9Jl7xx7UQSol0UmLE43qcjTZo0qVESowxhDMFossdwmcAAjOjjq5zau3dvCgCxSpUqXFJS0utm4DBRkUYNHz78mTZt2hAAuQByNHvuokWL4saMGTPHHzi0W0xMTNxnn332TL169Tzy9dmmulpRkMN7BTX+/cuRfVRweDy+FaZ69epV3UTdS+12uw9AFm48qEsEqK8zWfSmA4eWq9B4aTOiiN7tG5nZjs7dtOHtDgCIzwpUPibMG4NARY1jm/Q37s8DJa7m5LAImspEUpIxynLYfDjRpyMNGzZsY6IOJKYyneJQKcd5U5FHqTA74mpU9Dl75cqVKQDEP//8c0TVqlU7l3Rg7HZ71OLFi58yACT31KlTgwcMGPDpjQxyVFRUvdWrVz+jtCOKoo/EHWC1SDYPKsBGCH57fxgef7ANjiSkYsjrM/Hqx9/7tNusWbOqxkk2YcKEsgzD+AgDdcqXlRORs973QQiqM6F4okbNG3NK1cwHSiXn0WCrBV+PG+bTx6NHj56Hr58RvVsoyDbjgbVfvI4QjpUEX6oxbssyicsilGgYCaV4qV4tfSUoOS1O+fAIM7295bXXXquJYuOVqYb3FeRkbR58+MyDZjx6UmpqauHx48dH1K5du4O/FvPzzRUtsbGxbWWA5ALITUlJebp27dpP+VUJn07G1r1HTX+rUKFCl7lz59aQFDu5PulBH7q3KSY83guD2jfBFy/3Q5fW9bB27yk8++FPWLr7kOmIGBLHAQB69+7d3Hjslw17cSzlqlyygAAMUe0gXWuXQVz1MDACbgQiKrWTUhPxqBQZCpb1LX/x448/nkTxjlv0TgWIj++5xcKhWkyElFBNTnJGRXrDfu8NbRF4YXA1WAQluRgLyAmPt5+5gJlLNvh0pnPnzvW0Cnq/xjElEEtO0hbEMujWrqHPaatWrTq+dOnSPvXq1Wtu1sxL730FW7MBiLpnGCJbDsTltHQfueS7776rCqAwNTV1ZOXKlYebtbNp7zH0e2EyWjz2Nrq8MAmtB74OE6963HPPPY0BOHJycvb4yAgfvogxT/XG3AlP4LEHWmHKwni8+tlyHLpwBQCDwAAfcUxJ7amb2RERET5k1MZxuFxQKI+/vthTs9rh6HtfDA693xXf9WmJbqXKIoi3mL5Tm4fVJ7/T7JEhdjMN1uXff/89zWBVBG7Ay/EfBQghZJVsC9HbHwry1bxMN5DZz0v6A6Ow7P02sNsI6gSEa8p2SdVbCykQbRJZ2KRJk9YoziVaNVIJKkiee8C3zsi1a9eyOnToUKVx48YNzfr4+JgZ+Hr9XhBbMGANQgFlEL/d13+sQ4cOccnJyUPKly8/wqydX9btxpC3vsMfx5JB7MEg1iAcOXcVfV+eZKbObrx+/foGZcuWfaCo8ev/zlx8unArkjNzvPUA/RNV3TSOjo72sezvOZosl8zWFkJiYBVYtG0m+YpFhlnQtV005rzZFKemd8P6FzpiZFxNVCXBICJQxxKGF1vV8aZ+VeUPiYpkOwrN2FQLfJMylNi9+07QYgFAGgDdqlM6IhgpuZmGbIQyFSG0SA6oZ0x5zHy9IRRq+2i7yjiyIUPKXsiwckF6C+au2oMB3VsZJ1Dt8uXLB1y8eDEXAGMeX6DJaEglTc9DnX1DWPfv35/8wAMPmAYvvDJpPhbvPQ3YgtU2wMuZyg1bYGBgYGxs7Otm7bw+bSEWrDuETJHIbUmJIwQPg/gDZ8zU2S3uueeeiRaLxW+OndqPfoir2S44RVFKRAcKiCwEs3KmkvusOtH27NnzoM1m87HQz1m9H2CsUrViFSQETUIjsH1PBlZuv4g+91REy8bhCAyQ1uJaVQMxpmoNjEENXLrsQlAgh14fbFUzrKgyqhzZOfYxH7cyHD9+PBU+iZJ18St3fPJqUzZr4nO91SQGUpIxwbtaFMFXjapfC7PHSOAocAh4bdpxlAqzgaPeOttK6a7NZ85hxxFf9+rly5c/Cm9wjZ/1UukPj2CWxQ9/+kYp+gPH4NGz8WX8QcAWBFgDAWsAiMUOcDZczS00k0NMwTHqk5/w9R97kUkZEGsQiDVQchGx2EE4C4KDgsxkhkKLxVLb34s4lXgR5zML4CQE4CxqjXQwSulrHw5Am9kP9erV89HQbT94BjkCr/PvInIy8k71ymLcosNYcf0iHlu2E/VGr8bzHx5BZoaAxIRCuGRVQrlYG3hBxHmxQF6gvIkAIfKwEoqHOvqW8d69e/cF+Gbwxu0AyW0DiCAIO4zH2jauhQBC5LSdiurRf7JjRiT49qGWGD2sOggBrmd60HncFixJPYenlu0BzyhUh5Wj5CwAY8HBYyk+/WnevPmjAwYMKA0TV3d1bBX/JJGiZY0KmDHm8RI96/Bx32L5oSR5QgeBWAJBLAEAZwdhrfhh7Z4StTPxu1X4cf1h8JYAEEugBDRLAMDaQFgrLFwA7m3ewGzFD/PX5qfzVqPxCzMkQyFrAxgrwFgkmYGwsJgIwIKgBqrTzp07hypGT+326vSl6nhL1ENaewglKBUWiDTOWxiHt1JUKxuE2YuS0Gn2RnR4JR6vTT6KC6lubNx7TYrvUfyvlDIKgoDIAKuJ4iPf+d577x3XgEPwA5Y72lAIjuNWUEovGNms2IggJOW4QYxp+A1sllVg8PvIe1CnhrRipl1x42K6G5eItBoLDIWUXpBKWix5VSScFXP/3IdRQ3xJ8+DBg5suXrz4nJmWxjiqVcpGleg5X5+8AAv3ngaRJzNhOQAEVORBQMEKAejZvvhsI1/+shGfL90OF2cDrIGyP5jkiUKJVKKplN2Knz94rkT9qtrnddSvWAXrTl+QwGaxSSs9ILm5M7zcftEGi/nz57/hs4IfS0RiWjaI8rzEy16VQSCqRNtAWYB1M/i4Sws0bxCMalXt+G1tGmgScNnuwJKrF+Cax8AWLGhYbU0Sb5HHkM6+1OPUqVOXNIAwA8ddw2JBFEUfHmXckC6qjUExYlEoBV2kJ4vkbdg0uhNqVw8EpRTxWzLQ+sP1+GFTItqGlFYUvrAKjORxS2QZhLGAshacSM/GmM+XmLFHrwOwmAFEpctysrLyMZHFPt/oTxZixgYNW2Wxg3I2UM4CsFZQ1gqrxYpxjxcpO+PNWUvx7vfrkUssoNYgwBIAytlBOSsoa5GKnrIcgu2BJYr//mX9XlzK5bHuzEXJim6xA5wdlLVJ7TGcBDpCwJvIY0p8fbNmzUKio6N9qMeOA2dQCALKWkAZTvVdowToVq0sqlULQv0T4eCtIr7cdhw/rE3BH5uvoG2LKExq01hdDxEiYOv5dG8CQNleo9Q0GdKrrU/fDhw4cEkGhpKAwxgxevcAxIzNatOkplwYhjdkRpeeqS4Xjr1TO6NCOclbZdGiyxi2bBc8NoqTiTkY1skbzz26bV20Dy0tr14swLIAawXhrNh19JwZVQvesGFDL7/LpibtfmCAvchnG/rmt/hiw0EQW5BKPcDZZK2OBWCl7O4Cy2HWrzv8ttNo6Pv4auU+5BJOohwWO8BZve3IAjBhWGQ43Jj75+4i+3X/i9Px5JSlqhaNWAMAa4Dcpn6196u+kheQOXPmPGqxWMK1v6VcTsfny3dIgVes1CZRBHQw6NisNMLCWEyc1FhSyYr5+D4hCc+sPIDm767DN7vOAgQIKmTxUItYXGEcvgn7BB6hLIOky9d8+paQkJChAYYRJLec1brdADlmPHY1MxeNYqPV4o9S6n+lyAxFIMvgwqUCJCTn4+IVJ2rWCMHch1piUuvGGNq+Ku5tFYb7S5VBU3sEBtxfDt0bl1UES0kfz3AAY8Xe81fx/W9bzWwGo80piNfITgiLLUfOma/O8ftx3zPT8MuBRBBLEAjnBQZhOEljRbz2GRcIWtY296vbfegsTqXlwcFaJfaMs0sAZyxyMUtZMy23lSkIqFU+xrStNTuPodfIGdh0+jLcFjugkYPAWOSqwqwXGMVMn++//75Dw4YNexuPHzyejGsOj169q6l7MnzRbjz89h54WBd+eqQNCPW6j3hYESliPjieYMWL7XH+Sr5q76Bqpnvp8/merdCjXWOffi1duvQCvKmcjMk47io1LwICAnZQqq+m0iquBp7s1RKjvl0DotpDBCgVtPY7r6PjF5sl9IoE4dSKcgEBiAq0IiLQhkMzs9CiZinEhNtQUCjiwXtL4+2NBKJc9BEsB3BWEMGKb5bvwBMPdfChIg6HgzGVQQiRAcbij1Pn8fiEBfjhncHqOUvWHcCLs1Yh280DtiBpQsurvcqLAyBUzuDOciDUignfb8bFrDwM6SLJIqdSrmD0Fyux4eQ5EFuwph0riMwCSQFIFIShoFSSsYhoxSc/bkP382l47kGvh3Gjxz5C8rVcuAkD2IJBOJvUHiP3i1GUd3JCl2LYNEopeeyxx4aZ/fb89OXS+CoUTnFzl4mywFDsKUhHvx/SYeNZUM0MG1GrJvp1LId6NYJACPDMt/u8tg9RX4w1LMw3ivDSpUuZFy5cKNAAxB8FueML6GgHewchRBerGhUZCiLwXpWvKqyzOuZHZCgy4UKm2yX5u2ZLx5ddlNf8VQTvtGuAGBqINCZfCo9lOBDWAsrZcOjSdfz0+3YM6an3nQwJCYnzpR9e9kpZHRfvTcAvPd+HKCeLJrLfF7FJqzI4i0o5JC2at6wcYSgoJHvDriuZ2DnjT4z4fCVARVjAwkMgT2apDYlyyAkVGCULPgBRUmFTygEcxbrEK1h75jze+n4jQqwWFDrdyBU8soLA4u0XYwFhWWkCKzEZIjTcJS0y9SvLsj4qpJcm/4wcngI2mZVkNSG8JqBzcfoYhB9PJGFn0lV0qlMGTWtFIYXmGQyDkntPuIVFz3t8qce4ceM2G8BhBpJbKqjfToBQAMjOzn4hIiJC50jU774WmDxvPY6k52uqKnEgRH5h+oAC/zdgKN7beVQqqkMVYZ2TXh5nAywefPD9OrRpVBNV/bAmGjOhpH2SrfISRWAgasKaKSSbi6IQUKgNVWNIGFkTBzm6jpOvJBLw5BBXjwaMlPXKGFSdzJryagq7xnipHBgOBVRAgZvK8o5N7pdcicqsX/KiSuWAKdUoarK1a9fOJwBm1i8b8N36g6DWQBBOEvYJw0njRQg6hJZGndgwzDmRaF74CICTE3CCz8GJYznAMa/3LqXeSl1U8KBlnfKoWcm3nMXixYsV9sqj2c3YrFu23fbEcZGRkacopanG48MeaA4ILjkhM69Wi7qZxKQ1SSiIKLu/a1S+4Kw4l+/EFws2lITUSe0RqDUBJaBZZbDJu8y+SMY2RprQalk5TclmxQ1GBazV24bFBlisqtFOR4GgtGNoi2Hke1qkay02STtltXu/c1aZIrGawC+NUZx6q3Ip3z0eT4ne46cLNsHDWiT1M6uxnDMSpRNEireeqoljH3bHs7Wr6RL/FbkrlENO1gfBg7dG9PC5/549e865XC41ATn0+ZbNhPS7AyAAqMPheN94sEL5UnIVVhkgAq9xUoNpcgd/e5ngQLzUqJ5qNCSy0ZCwNoCz48s1+zBmxpIiOxkTEeSt/ioqvLrsX8RwMqsiTWSiGORVZwdZySCImqq21MtuEUbm1fW7WvFXTeYhqoZKb9VajZ2IElnQZjX9kakGYSXnTSVmQNTy9QKgrZSrJsHmUbtymWJf4Ir4fbiU55QEftbmNTTKfa/FhuLV/jXx5+ZrmLMsEVXLBEosa1EVg0UAguitBiz3KSbAihYNqvv0Ye7cucegL4akTUou3JVqXgUgBw4c+NN4sFeHJujfsp68cni8AT30xheAmmWD8PyAyojk7fLKKVvVWasksFrsWBZ/DImpV/220alFHQ27py3OqeHTqcYlW2ULZHALHu+ucaVRA5aowemUKjEP8oouerztKKWbNW1RkVdjJHzkBqUtHS/PaxYeeXVWcg7LKzUEDwbc37rIsZ38wx8YNOlnWcumqJ85NTy5ChOMF+6viWdn78UzK/fisyNnMWbTUfBERJvgaPSJrYByYqA5B66qdnm1tMMrD/tGD5w5c+ba119/nWxgrYqjIHe+FkvpZIcOHdIFQTjDMIzOme7FRzvjl32nANEmvTDWIpUXI6LsPlK0A2MZMQCzhjVF87gwEAL8/EIbdP96o56/p1ZAtCO1sADL1+3DmCfNw0xrVS8PqyjCzbvkFVoTdqu1GxBy8+oRZWIbBNq/1JahPervXLkmolI+DrwTraqVQ0RYSJG3+X3rSYicXZI7VHW2XJIaBEPbV8O4JYeRF+AVyGvTUHzzUjNUqRSg3n7a/CRMO3par7VS/K7kRdJORZQpHe7Th/j4+BQNKNwGCmLUYt1ajxD8Tdv169dHxcTErNMeaxlXA03KRePg1TwJHIJFWpkoU2wW+Gdq18KbT1QHy0rnJCQXILfAg9cb18HUQyclvyBw0qpqsYGIAt5auBHbTyZj5acv+rTXvEENjOzdHp/9ulUS1iGtbIS1aABCcPdtVAWItEq7ALcTASKP954vuqbIOzOXY8+FayC2IEnO0RoFCVDXEoJjqdnIC/CG7VZ0BWP15+3Aye8l5bwbSRfy8NLQqtj8VhoOuTJV2UMBhwLcitHBGHy/r/V83rx5CQbWym1CQQTcTb5YxrdUunTprR6PZx/HcbogowFdmuDgvHWgrBWE9UhqWqLIAL5UpCwNwFcjmqNx3VDFVIBFf1zCm+sPQ2Ap2oTEyAkDpMz4hOFAGSvASfz4+kMpmL5gHV4e7Fta+OPXHsUfu48h+WqOVIWJdUtUSI11uEs3NUpPKu3ACG6smfk6Wjf26wCMugPfRmJ6oQQO2cmRMBavJR4ElSMC0KxcFJYnS6E/QQ4Oi95qrYJj36E8DPp2O1x2AS+frY1OtWJw6HCGXjaSy1YzghsTnxno04+srKzCffv2ZRooSFEs1t0JEABiQUHB12FhYTqANK5XGWUCbUhzuwHBqmGzJCE5zhoFUIpj7my82rQORg6qCo6VyiGfv+jEE5/vxVkhV/XR3Zl3zasmllWtYKlafVWgIqYs2IxmdSujXaOaPh099svHeGrCN0i5mIFQqw2Hzl0FVbS2d+nG8xQBFg73NKiJjcdOo0rZskWC46VPFyLlWiFgC5C1Yza9U6K8YO2+ko0vXmuGk+ezcCGjAO+NilNdhM4kFWLAnG3w2CWuZ9PJNHSsH60Clqosn0Q9hrSPM3VtnzVr1n7oy3i7/Ajpt9wGIhl96S2PczdzqCMA2CeeeCLgu+++yzX+uPDPnXhs6hIQW4jk+GcJUP18GJHDr0+3R60qIQiUs+95PMCH353G9wlJahs2nkGtgDB0rhODQd0qYvCnu5Ao5Hq9Q+UyaPA4AI8DtSOC8MsnI1CrYhn8t3m36QvX4b2561HISO4vsCrvwqILilJA8kazuhg5qIqujaRzTjz0yVbkBHhVyENqVcGO02lIEfMkpQHvBjyFgKsA1JmL1KUfoEwpvfxx7dq1vNKlS8+HFLufBSADQKa8Z0NKslcAKXmfWwaL6F8Uo3c0QBgAnMfj2c5xnM9S0WjAuziR6ZCd7GSnPUbyZI2lgdj1aScwDMHpkw7Mm5eKJa5ENAmNwP0Ny6J6xVC0jIuA3S7dd9OeTDy2ZKdeQFU0JQpI3A40jY3EDxMeQ83/QAIA+GrZJrz97VrkgAEsgXKQlmw1J17bChEheVHL26OVK+O5vtUREmTBys2X8PbWozpxrXlEJNpXj8Fne0/KmjWlrnshqCsPz3eKw+fjHvPpzxNPPLF27ty5p2QwaAGSBSmTSz6kZHtODTWhdytACAA2ISGhWfXq1XcaT/jhty0YMX25BBCFisj+RGAYjG1eDy8MqoZDB5w4feU6SkUGIOFiHhbtOYeqEWH4blxjsAxwPcODFhPWw8OJ6F4qFmvSL0njJXsPU1nVCbliU4sK0Zj5xiNoVLPi/zU4Ppr3Bz7/ZTsyBSJRDotdQzk4FRz3hpeFnWOx5volv22Fw4ahtasDRECbhpE4nZaH9zcdkam5TMndDsCVD+rKw6n541G9ot5yvmHDhuQuXbqsk6lHtoZyKNQjVwaIQ2a7FI0WbiVA/k4ZBABojRo1Dl27du3F6OjoL7QnPP7QPZi3che2n7+ucdhTKvwSTN5zEmlZLhy5mI2T+Tk6P59PH2wElgEKHCJ6fbgdHlaKDny6Zw1wqwl+v3IRipBCGAuoJohub+p1DH77B7w7ohsGdGnxfwmO9k99jGMXMlEITnbbl8GhuNvLckdFGoTPXmiI1u9tKHLmsAJFpfI2PNI9Fh4PxeCfd0icjyh4jcMeqQbkPXUq+YADACZOnHgM3pzFyu40yCBmLia3dMX/uyiIls1iAVhFUbxECAnVnnAi8QIaPTkFxB4sB/oEeEk8wxqqGEnbjAea46HOUn7ZER8fwrp0aWUL5Dkc+Pg+sAyLuDGr4WR5X3ZLcKuUJNLCoEnNGPw57WW/z5WXl+eQV6K7Rt8bGhpaZGDLT6t2YPi0pZJrvEI5FMrNesFhFVnsn9AFEWEWxO+8jqcX74WbLdrsECJw6FWlAhacT1INl5R3StTDnQ8b78Si9x9HD0PE5e7duy+1bt36T3gT6/mjHlr2qlg1753MYmnZLAaA5dKlS4NjY2PnGE968p1vMX/7KSmbhyKLsFbvy9IIiI9WroqPR9UBACxefQmvbzgMAOgYXhofPVUf834/j5BAGyICrRi37aDXKi56rc2Ud6ksF+EdqBIVhDNLPizy+Y4fP566e/fuK++9997JS5cuee40UFSsWNH+0UcfNRg8eHCjos6b8fM6vPr9GlXeAGfTsLWs7CYvJQZa9ngHNKgVCrsMt/QMHt0nbMY1zlW8DYaKqoeAJHsUAK58/Di6PwY+4Gv3ePbZZ+O//vrr0zI4sjTgyDII5wpF4Ytjr+4GgOiEdQBWh8Pxh91u17nCbz98Bg+P/RYZAquRRWwSSDRGqkoIxtYp94JhgNRUJ9pMj4fNQ/BFv6awcAxGLj6AQos0ZhaewMOJXqGdUq+riKBxw5A1XK/0aIFPXh1Y7HNmZWXlvffeexu++OKL5DsBGAMHDozt3Llzuccff7y1xWKx+Duv/sDxKBMehS2Jl1WqoUYIKjE1mhy7NZlwRNhZHM7Nwud9m+OBDtEgBHA4KUZMPoCtuVf9gAP6ceYlwRyuAsQGEpxf+YnPVampqTkVK1ZcIoMgWwOQLBPh3KURzou1gdwtAJHTkMCya9euFq1atdpkPGnlxn3oO2G+pPa1arUpkmMeQxlsH90VFWKtuJ7hwTvjzqBGHTt69CqPjxYex4astKJFISVJmepz5ZF4Yw3LFWVh8Odnz6FJnSrFPm92dnbO2bNnzx04cOD8888/v+/vBEVgYCD7+eeft3j88ce7FAUKZZv761Y898UKCJxFcj6Ug7VUuc8ADjPvgZfiauO1x6qrhtqPvjuLL0+d9QUHqOwLxntV7K4C2HgHlk98El1NKv4OGDBgzZIlS5LgTcidqQFJjsxeFRqE8xL5X90tAIEMEBaA1eVybbBarT7ScffnP0X86YsSq2UJkHhkDas144GmeOi+WOzaUYBsjxP5LhfGrDksZTspib5AzeQnaiiJDBJeAgoRXKhaKhizRg9E5+b1SvTs2dnZ1xITExMPHTqU+PTTT++6HaB49tlnq3Tu3Ll6gwYNqpcqVSomKiqqWD31W18uxYzl21EoMCrF8MaVa1iqYsChbG1CYjDvzeYIsEtG29Vb0/H8ir0QGBENrBE45srUWe8l6lEAuArwSq+W+ORV3/rzU6ZMOThmzJgD8Cb2ztKAI9uEerihdzPB3Q4Qo7DObd26tXH79u23m50Y0/VVZImsV2C3eFkti8jh+OQHcD3bjVEzDuKgM/PmFGtUAxIjNZHlk8ohASgVYcOu78ff0B2ysrIuXLhw4dShQ4dODx8+fNvNjifLsmTZsmVd69SpU6d8+fJ1AgMDo27k+tGfLcJXf+6DE6wc02KXw4Q1iRzU8gUlL/cXKwZi2RttUb6s13p+Ob0QP21Mwbprl7yexDJVhisfzctHYucPvuN48eLFvJo1a/7qcDgUKpFlAEgOfA2DJRLO70aAKFSEA2A9evRozwYNGvxsPPHT+X/ijTl/aFgtxeXaCjAMBlWphkZVw/HGpiN/TftMNTmZqKLlkgxaiiMdeBei7Rwc7kJkrZ9xU3dzu90ZOTk559PT05PPnj17+uLFi5k5OTkOnudFQMo5GxISYq1atWrZGjVq1A0LC6sQFhZWxWKxhNzM/b5bvhmvf7kK+SJUVkqbYAKGlKE3Ag5ls/AM5g1pjfbNIwBQTPvpLKYdOC1TZbfXYu4uRIDgxvrPX0BLk3iPgQMHbli8eHGyCfXIKgH1wL8JID5UBIAtPz9/cVBQUBcfNeRvWzBs2nI591SQnJDApr7cETVr4buzCTrL7k2DBDBQE96X9eJd6FijPNo2roL3nu1zx6l1Zy5Zj20HE3AyKR2nMnLUCEgpIYSWneK8VENX8ObmxnHj8x1x6lwuXvhjHyLdLAoFJ5wolI2CEmvVJa4CVn/hm3F17ty5p5544ondMoXINQjn2beCetyNANFqtCxffPFF1VGjRh02O3nIG19i0b4zEqtlDZTT41i8L7sEPPMNyyU6dbDsKi5qqYoboSxB+3qVcPzcBSStmPKPAmPP0UQ88ta3uF7gggusN7eWDAqiCuDsX6Yaxs3uYTB7QHM8sWwXWI+AIx92xuHjGXj0h02S1sqdj/cHdsT4px8yU5lfb9CgwRqZOuSaCOdau4fjZqnH3QgQGKlISkrKM5UrV/7I1OjUcSQcxGoij3C3CCT+gKKlKJoYBjUC0A0IPDrWqoQMRx6cTgdOLp70t4Ci35gZeLB1HN7+fi0u5xdqktZ5dyWBg04Iv0VUQxksK8+Co0Ah4wJEHs/Xr4x9Z65gb2Yq4C5E17rl8efMV0yvfvTRRzcuWLAgRaYQORrqka1R6+bBaxS8KepxtwHEVKMFwHb27NlnatSo4WOpW7p+D0Z8vBD54DTyiF1V/d46kPhhuwxA8Ybm8iorBpEHKwpoXrEMUq5noHREEN4f0RO97mlyS8Z17m9b8cG8P5BT4EaFyAgcv5opq2Y1Klo5SRz8AgO3hGrobR3e0Fmd17S7EKUswJRRvTG0h2+J7y1btly899574zXUI9sAkGxoymJD73N1Q9TjbgSIVhZhIJUytgKwZ2ZmfhkREdHbePKppFQ0fOJjiErmc85+G0FiFOKpXi2sSbRM1aJAgs8nEUUEsgwK3A5UiAhFXJUyaFSjHJrXrYLSpUIRYLOCyPITzwtwuDxITcvE7qNJOHX+Gg4lX0J6vgN2zg4XpWo9FCnVqoZlYlg9tVByfKnUgtxCqlEcOJyqK3v7euWx6atxPldv3rz50uOPP77zwoULmX6oh5a1KoDeB0tK60EpvYG5dtcCREtFLABso0ePrjBp0qT1HMeV8hEGdx9DlzFf6eURjRHxtoHEh6IYwKIDjqAmbDA/R06HQg2UShv3ThjfXZ7wRAGIckxJVKEFhdKGjmLcwjHRGVt5fby7pxBBogdDuzXGrDd8S0hkZmY6o6KiVshsUx70VvNsE8Fc61KiWM3x/wAQrcCuyCIWAPa9e/c+1Lx582/MLvh2aTye/WKFXKhGCxK9D9GtA4kRKMokoXqhXgsANVukHiBUd74JC61OakZT5trfrk1NxNxGanFj4ODcThz9YSxqVSln2sKzzz674+uvv06QJ3+uCfXIMbBW2ngPlXrc6Fy7mwFiFNitAAK2bdvWq02bNtMYhvHJG/PxnN8wfv46jb/W3wGSkoDFABgttVCO6dJ++gOIMsk12iYVAFpwEOjy7d5yamGiwDCwVVpwsG4Hds5+Bc3qVzdtZefOnZfbtm0bL4PDqNbNgbm3rhItKGipx98BkL8tq4lfdMTUovTaGSX9n6gRwNzt27f/c/v27YFt27adZrxu7IiHQEAwbv5adb4R5QWyVJO283aspMQwceQJqhQBkgve+ADHCAzqd4XRsFrEQBUMgNBRCsgJK3B7FgSto6fsYyWBQ3LytPBObJnxkl9w7Nix44ps73DKlKFAI2Moe6GGpTLGnOvA8bfMz3+agpCYWpABAo3ArrJaAAL27NkzpEWLFqY+6PN+3YwnP/tFHz+iGBK1GUlumebmJqiLToYxyB1FAUQFgB8wAGAFBmGwIA+8FCh2O57HqPZWE+W5VDeSAMGNg/PeQM3K5mzVvHnzzgwfPvygDIB8g2CupRy58BoEnQatFTUC5F/PYpEYKZecBiSsBiRWGSSBR48efaFBgwavmrXx59aD6PPWXPAWm4bd0oaLsrdY9y9tEbwVs4c0w8XrDhS6PIirVgoPz9kKgRP9g8b0EPXtEymacll5Fs81qYFypQLRvW0MLDaChX9cxIRdx249S6XV3vmwVQ5YBRfOLn4PFcqUMm1p1KhRe2fOnJmkoRp5BtkjxyB3aN1JTFmrvwsgd0wyGxJTS1upVGG1eHmQnHFxcV8dOXJkmtm1D3RogmUfDAd1F4C6C0E9DlDeCcq7QQWPvtwbVUq90ZtIk63fMzk3Bi3ciVqVQjC8dyVQKoDnRJNzCSgIooUAtA4qjapMCBiRUcu9UcLIu/Q/JzBoZItCt1LlECsGqtcr7TECweaxHZF9VsDoH/ej69tbYLMQPNmvItoEx/zl51LHRpMelQo8qOAGlYFBPQ5QTyEiOIqKpQL8guPFF1/cN3PmzGQNW6VQkHwNIBRQaG0dHhjCaf9O1uqOA4hh6VJAok1W7GjUqNHXhw8fNgVJz3uaIAAelLUzoO4CKazT45AdDeXsfWpWc+rL/txsZwmgFIWdvy7FHPwi8H3vFnjvoQZwiG481aY61r50L1oE+NZBbB8ag5mPNEe1kGBUiwjEhokdMa9fazVxPADcExWD8mVtePCh0mBiGFxJL8S+vTkgBKgaHfoXh556E0xrBXHFu1k2AFJXAXrUq4juLWvgzDJfN5uCggJ+5MiRe2fMmKGAQwsMf+AwWspvS0mDu0pI1z47ialJ6bWzWoGdKAK7Ip80btz4m/Xr12fed999H/i8lG1SBO/gN77Eot2npApWSrp/1iI1qWW5qKZkwU2yXNGCHY3rhcHjodiemi7VKjFs49s2QPumpVB3zGp4LCIObc/C3KhWWPpBa9R4aTVccuRjGG/Fd2OaoccbW5BgyQeuAzlf8fjo1Xp4YHss/rgqxdtfyC4EpUBcgzCwIoEIHunXXMjK4vHL2WTAQm/+PWi1bVTJfqj1apaox7QRPfDS0Pv9tvbRRx8dmzVrVooGHFrZQwuOApi7kehcSf4J6nFHUhASU9PIavFaVguAo0uXLsuPHTv2jb82Fkx+DnNe7A3GXQjqKgRchYDbCXgUj1wl67kglwnQTowb40falY8GwwBJ5wqRzjpNz+ncPAoeQYSoKe6UeC4fABBEWPW8+yqWQUAAQQHvrR1/PDUblAI5hR71WCLNRYfXNqPF2PUQLBQNY6LQqmUk1vx5DU5OuMFnoN5yBGrJBZlqeDyyVdypUg3WXYg3H+5QJDjOnj2bPXHixLMacBRoQJGr2YuiHvSf0FrdDSyWGUgEDavlAuD46KOPfvR4PNf9tfFEv0546oFmqBTESSyXp1COOZeTNAiaSrs+bFfJ30f/9hUAAMu2+M8T5XRShISwWDykHayURaTDhpbNIzFv5Xlksm7veR6JVfvh5ZZoY4tChMOKAW0r48slKdieq6/4eg75yGRdmNGjBe5pUgbLtl5Eh84R2PpyJ3QILX0T7JSmlIMcBQjeoWGp8tGhamm81v8eTBz1iN9WExISsl588cV9BrYqT6O1yjWhHv5S+fzzc/Gf12LVNH99Equl8D6KEdGiVf+uXbu2R8eOHd+xWCylirpH75c/x8qDCXLVV5tPuWZvaWTmhqzQVp7FmWndwTIEzV7egGus0/S8e8NKY9745mBlhlYUgD+3Xsdzq3Yb2mNw4MOuCA/ldNN4wtenMed0YrFc4Fst6+GZAVWQmyegyfh1PjUC/WqndEkseK9bPy/lrrKKHlSIDEDC8slF3n/ZsmXJDz/88F4TypGn0VLlaqhJAfQu7DdMPf71WixX6jHT3e1yUf1Sp2q1lGRijm7duv0xZMiQfocPH56TlpZ20N89fp3+EiYMvQ8VAzlQV4Fe2+VxSdouUavtEmQNjqLRMdd4NQ2LBMsA6RkuXGWdfrmYXdfTkZtH5TalyrWdW0Wib7mKuvNcnIie722H2+U9F5Tinadr4bu+LXzajRHsKC0GqP/P250CkVKEBDOoYA0y0UzJzyTXBaSy+z6VM6xTj1PS/rkLpTFy5aND5Whs/mJUkeCYOXPm6Q4dOmx4+OGH92iAkV8EOApMtFbazCQiALhdLupxu1HUfiPbzVx7R+cs14BE9AeSJUuWXGzcuPEXZcuWHXnw4EG/ddbeeqo3Rg3sgK71ygOufCnKTWG7eIX1chtYL8HgEiLtoR4LOIFgZC/JYjz/j4t+n6EeF449E+7D/N+SUGvkaoydfgLp6R7Y7QQfPF0HFl6/Aj5Qrzy27c9El5e34dkPD2Hj9usQeOC+ttEor6nUFMJbsO3jTtj7WSeUFqRkVRm8S/Vquegq0MNJl+5ISyXcAO9Us7nAXQC488G6CzG2Xzts/n4sWsXVKBIco0aNOr5t27arJsJ4rgEcWqu5NjJQq9IVDe/+H93u+KT+BpBo5RGPRnAvBFDQtGnT6UWB5NVH78eaWa+hTBCD7rVloLjypag3j6IWdspAcXvZDTVeXeLZH6pZDvMGtUa7ZpKaNi3L6bf/U0c0RkSoBdP3nUGhTcTPqefQ5v0NuHzFhZBgDiHwZup5qEx5jB1eDdNXnMVpNhd/ZF3G4yv2YN6K8yAECNFk9RGoCLuNgOcpMqmUvO3B6uUBArww5RAcFl5TD1DrO6Ut8+ZSBXAlmRtc+ageYUfv1jUx6cVHinw3X3zxxclRo0Yd9cNS5Rp2LVtllkL0tlSI+heoeUsGEqvNRkoygE2bNp0+cODA3z/44INnq1ev3sbsnMurpbTAo6cvxKGTF7Hx9AU1NFVNLaSmOzW4kxOCH5OS8GNSEuw/c2hZqhT6t6mEshF2TDt80pfv5UVQCvCcqLL/TquAhHP5iIywIIt1qcdrlA0EIYBH0Kv+Uy7nQhAozjnzVDVyIefBoxP2Ymz/Oni5eW243ALCQyxo+vJapDNOc5WtKOoSuXkjIiVKMrJbczA2gmmvDy2SZ09MTMx5+eWXD/75559X4c2ZW+iHvdJaxxWB3K+f1Z1EPe4IId3tcpX4XBkkCuXTCu5WADYAAQACAQQBCFm9evXg7t27DyvuGd+e9Qu+/G0HspyCxkXFAnCaGBMliTNhTT1pWYE1cTEhaGyPwC/vtsHnPyXiy0NnQRmKVmHRmP9OCzw35RDWXb+snh1LA7BjSifsP5yNx77bDadNQHlPEOa82hLz/0jGz+fO+diOQAFWhJQPzMejWNR73qp5qqR0PODdYEQPqpUKxUcv9EafTs2LHKfjx49nLV269PyECRMStBpFeF1IjFZyLTiMlEMb2yGaGsbMOQnjnLjpuWaxWv9dANGARBuJyMHrt2WTNVwKSIIXL178UL9+/Z5lGKZYavn+V8uxeucJ7Dt3VZMUQonvZr0Z5xmTmIwiPG0jBSuGNqoCjrWAihShIRx+2JGCFOT59KE8DcLLXWvCzllx/FwWAi0clh49hwso0GufANl1Hoa4FJNgLpFXy51JsfQe2KiIHk2r4+GuzTCgW+titTyrVq260Lt37wPQZ1xXwJGvoRzavVAjbziKAcfNTkT6fwsQDcXwuYWGkijRiApIrBqQBAIImjRpUqtnn312ZHh4eGxJVIBfLd2AtCvZmLR0I0TCAYzB8ZHlvNnmdRSFKcYt/Sas9dSQ1d/HbV40CdDSWMG1DoaCG+EWDvWrxiA02ILfPn21RF34/fffzw8YMOCAy+VyauQ+o4U838S+4dAYAY1slb+48r8yIem/FiBFgAHFgISFPtjKogGJynKVKlUq9Lvvvutbo0aNerVq1WpenG5cOT7/ty14btpigLHCA6IBCqcPd2VY31BZaTBMwEFu7H1rDZjUEJGoyBdaW4YmSyQEHoEMgZ0DFk54Eh1b1CvxAM+ZM+fs8uXLL61fv/6ahqVyaiZ+oUYrpdVQKcBxaqgNb2Ln8FdTkN4slSiGTbv7AIK/5neuDdclfkBiN7BdQc2bNy/3xhtv3PfQQw89VFLD0vQFq3HkzEVkZzmw5ngSBMIARJskQZssgTFJr8PchKu9FiBGUBiohaKWlj8DCVC3QjRSrlzFwg+exj3N6pbIiHblypXCKVOmnFq/fn16QkJCLvQeDE7NxC8wAEShJE4/VEMLDm0uXbGYSX6zYKF3O0D+KjCMn4xBLrHKQLHJ3wPkPUgBS82aNWMmTJjQpW/fvj2NgChqXCr0fAn9O7ZEXp4DP205DKpmFmEMidkMwVqEMTw1Kf69UjMZw5ggQvq0MwSjHmwLW4AV6/cdxZZv3i4S9NotIyPDOXv27LOTJk1KNqjRteBwGuQKLbUoNADD7UfeMFaDosUA4q+Chd6NACF/ARRmINHKJMQgl2hBYjeAJBBAcPny5SNeeuml5s8++2w/i8ViNY6J2Rhpjy1YvQMZWfmYuige1wscqBAejswCNwqoKFMRxhsbT26Qguhi3kUwlCKQYRATEoDk69dRNTocbw1/AOFhwehmUk6gJNuGDRsuDh8+/FBmZqbLAA6Xga1yGsDhMOxODTDc8Dqb6txHTFgr6gcMRQGC3ihI7haAkFsAiqK+MyYaLm0Ir6IONgOLvV+/fjX69+/fuGvXri1tNpu1JAAxF/Tj8c2vW5B4+TpeeKgjDu45gWv5bjjdAgoEEYVUgAiq4y8kpBNYCEEgYRDAMQixWNCyeXXM27QPAVYOzWpWwPJPXoLNZrnp95OWlua4cOFC3v79+zO2b9+e/vvvv1/TAMOjoQBOze4wyB7a/93ypwf6csy8gWoY2SpaDChKAqKSUJN/HUBKCgwzrZYWJLr8v/KnTQMUmwIM+VNhwwLi4uJiRo8e3bZXr14dGMabGbs4YPyDntklAsbSpUvPT5s2LTkzM9MJfdSm0TtBWzRTSyEKNaDRFtjUAkzr9aBdA8QiQED9/H8jQCkSJHcDQMgtBAYp4lOr4dIK70oGR4sGIHYNNVEAo6MyTzzxRK2xY8f2io6OjjQDwZ0OkAMHDqTv3r07fdq0acnZ2dnaBGy8QdbwGCa+08BeGYHjMcgZRsu4WMzkN/tfLAFQbgokRmPj3QSQmwUGMdFomX1n4ZsxRWs3sRkoixYwAQBs4eHhwe+//37bevXqVa5evXrFM2fOXK5WrVrZ0NDQwJsFDSG3PsPKuXPn8vbu3ZveqFGjyMOHD2fs3bv3+k8//ZQKfZy/GTjcJlTBaRC6XQYweQztiSYqXCM7JRYBCLEEQCmKmtBi1Lx3NEBKAo6/Agx/x7Q7A33WFAv0ripawGjZMO3/Vu33Zs2alerXr1/NuLi42Jo1a5YJDAy0qa7qf8OWnp7uOHHiROaBAwcy58+ffzEzM9NYlkzQTF5F1aplpzwaamAEhxEUbg2wtAY/0Y99w2ySG3fRhP0S/YDpZlkxU5DcDQAhRbBMKII6mAGjpEAxgkTJLK9VDZsBRgGJ9n/t7wrg2Jdffrle48aNy9SqVatMdHR0SEJCQnrlypUjWZZV+6eVa8xkGiVQiFKKpKSkrJo1a0Z6PB4hKSkp5+jRoxl79uzJ/PXXX9OgT3IhmvD/ggYYvEFW8AcQt4G6GKmO4IeVMpvsZoAw+98f9fHXzk2B5G4FCLkBqlEUMPyBRKsCNtpMWAPbZTFRDxtBowDEYgIQ7fWsZmcMrB7xA3wAQK9evaIGDhhQvkmTJqWqVasWoRO2r14tOHr0aPqePXuux8fHX9u5c2e2hlpowaGdzEZw6IDSsmXLwFdfeaVJ6zZtmpUpXbq29n6ZmZnHzp8/v3/Hzp17X3311UPQx+fQb7/5pmHHjh27REVFNQ4KCtJZJAsKCg6cOHFi4aJFi3bNnDXrqmHiCybgEEsAnJsGyd0EkKLAYfpbxvXrAwMDA59mWVbnxs7z/K7069d/qFSp0uJiKAlz6uTJvuXKlRtmt9tbGF/kkSNHFn/19dd73hw7dnBsbGzLsLCwRrdyXM6cOZO2cOHCM5M++ijJDCSVK1cOGPvGGzWHDBlSz2q1siVt9/Tp01d//vnnk5M/+eSsYXXnAfA1a9a0vf/ee42aNm1apXLlypUAIDU1Nfn3P/7YNnfu3GOTJk3qcF/nzg+W5F6iKLp27dr11ZQpU9ZPmDChT/369YcwDFMil9qUlJTZH06cuODHH3+8Bn2qWdEAcNEPaG6E/fJnS1FBcicB5GbBoR7PuH59YEhIyLyi7uvxePYGBQc/oJl8uvbSrlyZGBkZ+URRbfA8f92s7MKt3BISEtLq1a+/QtvPt8aPr/Xmm2+2tVgsNx2js23bttPvT5iwa+vWrdcVoNSqVcu2c8eOZ0NCQoLNriksLMwJDAwMu9F7iaLoKikwjOO7IT5+woMPPhhvoHiCHxbRH1UpqYzil4rc6QDxBw5TWcNRWLjBSDn8aHFG1qxVa5nx+vk//FBz4MCBG+8U1euHEyeunTBhwikATPyGDV3bt2+vY2sOJl5G/OFkLNt+CgeTrur8u6qUicCIrg0REWzHiC5xxgkoPPf88z//8MMP5wAIixct6tCnT5/OJenTsq3HsHTbUSzbdkJ5kQAIOjeuhk6Nq6Nz42poUt3XIfpg0lXEH7uIZXuScPBcpi7QbHTPODSpEoV+zSvprvnjjz9e6dO370boPXuNuxEwNwuSuxYgJdZGuV2uAuWgtd1T3thxhsOIPp0we8xjAIDs7OyfYkqXHquRNQgAHDt6dHCtWrUmAcCcVdvx/JSfdK7jq6e/gs4ah777X/4M8QdOawKlDB66queu0fdK4+qufXQCjOjWBLNH9gQAbNy06XD37t3Xb9q4sUfbtm3VGx9MuITxc9ci/lCyfB3jE9Go9gNSjr2Jj92L0X1b6Qb4mWef/X7u3LkpJ44fH1ajRo1qAHD/m98j/uBZAMCI+1tg9st9AQBZ+Q4M/mA+4g8m6IdddY/x+pL169AAs1/sjYjgABxMvILx8zcj/liqptybtry0d2w614/F7GEtUSU6WKH2GYMGDx68cuXKdIOcxBcBFKEEckmxVORGAPJPxKSTmwCM/nxtDT4q6jKlC4JgtHVwACwej4fVqIk0XrCKu7iRhzDkidLUIfSGq3q8aTnV3aOJaXfrQlqrlPamBb2Ympq9edOmB7TgmLJ4E1o9/zni953WJI/QxJGL5vcfP3cdWr38LbLyHWr7U6dMeaR27dr6PKSa/s75fTtSrmQgK68QrZ6Zivh9p+Q2jUVKPbpnWLbpEFqNnIFl246h1YtfIv7gGe9zq9fzBu9iEfHHr6D7lI1ISZcS5lkslqjx48YN1NibrBqFiEWjYTQqObQLH1OMksZsrt1QaMU/mbShKK2UP02P3GvNCgV4I+sk3pgx2DcsAKwul4vTKTkUcIi89OnjRavkiNK8eNGjmQyaT97tBYX66fImRuBdaFIlGqP7d1Cbv5CamtemTRs1OGPKwg0Y//WvgODyAZb3Xh5v5hUDIA+eOY9Wo2apIAkJCQmeMmVKR3k85MHRgtqDKQvW4f7XZiLlYpq+PdEXGNr/U1LTMGjCD+YLggpi3sfjOOVaLp6ft1ftTuPGjYeXK1cuDF6vBa3WkDMBihYkNwSKm93utKQN/sACH4ColIPqKYg0IazQx4kwbreb01MQQV/tyacnjHdSEdEb26FC28BmEQYQteyPd4sICcTCt4eo/2/fvv3Ui6NGdVLB8fNajP9quU/0YZVyMRjRqx1GD7pP196UJVuw8WAC4g8lehcISpFyMQ2DJ8zH6k+eAQB069q12cmTJy/oAeJWx2DOr5uheAxHhATi9SHdMfrR7tD2a9mmAzh45ryGtZRZSZEBGBFgGHRuWhsjerRCv/b1vdf+uh9zNp5ESnqh/L4kKh1/4griT6ahc90yAIAvv/yyz4MPPrhMAwAtZfAUo7oV5XNFHc+p/26sdnTHA6QkNg0jOBhTgChjxGgWSYnFshpsDozL7fa6v2qj8BQe37Ct/mLMTT3c+K9XYMrPa3XHXh/QA1XKRqlCdEpKSn67du2CACDlcjrGz1qkAYb0uKOH3I+Jz/UzvcfoR+7B6EfuwZw/duH5z37RxKaLiN93AnNW7cCIXm21FFVPQXSUFGhSuzJWf/4aIkKC9Pd5tBtGP9oNz3/yA+b8tsV3UaAiJo7o7QNgABjduxlGdGmA+z/8DQfPZckVuKTXO2dzogqQWjVrNgWwRmM3YgxaSFNbqpZx9AOGmwLEP8FildQTtyhw6K9jOW9cuCJEe7U4LPQOiAEAAp1Op9VgrtbHkN8CqnzwzDlMmf+7jtfvd09DjH60m3rOq6+9tnno0KFqyO/zH33nPV9m5yY+28cvOLTbiB6tMXHE/T7y0ZyVW9RzatasWVbDfxpCckU0qVXBFBzabfaYx1GlbKQ+NanoweiBnUzBoVLOIBsWvtxNEwosBXttPKHJ5BIbWxtAMLwRn2YyiVEWMRp9jfJIUfPtjgPIjVAS+Hlo1oeCEDnDiMLe6AGixKKrYbZOh6PEOvslS5ZsS0pKungjD5OVV4BB42dpJh+PiCA7Jj37sHrOhvj4c24NJYvfdwLx+07qwnM7N6+L0UN7qNfs2bMnrW+/flusNtsKq822om+/fluXLl2apK7Ug7qgc5MaXoGeCjh4KkVli3QGR2MqICpi9hvDVHB4PB7xyREjdlhttmX9Hn5486lTpzKUSzs3ratJoic944gH26tNr9+w4UKdunVXWm22xQMGDtzA87wAAFVKh6FJ5Uhdpd+sfCeyCiRWz2azBVavXj1GA5JAjUxi1exGoZ0tRkgvzg3prpBBzB7A+NCsuRaLBajMaukBwsmg4LSD6nQ67b6EWmFh9aryDfHxWUOGDj2hAaZxgJlnnnmm4owvvlDliOc//h4pF6/qqPvsNx5HlXLRkqEzI8PZp0+fo2vXrFEt+BsVcGi2iS8M1P3fsmXLMsuXLStTJCXp1Rbxe49pmAqK+H0n0KRWJV+OQ6PQqFIuBk1qV1HBMXDQoF2rVq3KBGBdtWpV3mNDh+bXqVMnSid/QNYAEn0R0rFjxyYkJSUBgG3FihV5K1asSOnfv391AOhcvzwOplyXZTSJ1coudCMiSCLq5WJjSyUmJrqLYK9KotI1slrURC7RabJKUlaB+4dBgWIQz5oK6op+nQoAZXUZQ+QVOhgGfyg9QLTCtDaFjmqRDwQQ6qdfaN68eehnn356r3L+nF83YtmGPd5+UIoRvTuhX+eWaptvjht33OVysXFxcVHqdb9t0QGkSe1KaFK78g0PaKdmdeXV2ct2Z+cWmA+9FpCa79czMpyrVq3K1o41pZqSuQSaSr7Eq+DQcyPKyk4vX7miCjvhQVaJghBG+gRBVoFLtYlERkWVgpSelPHhFvxb07VFlohGWDfOr78kh3D/MDjMgMKYfLI+FISaUxCPx8PJALFqqAjndDoDTLVUylhrQMbzvBIHYsrTfjp1amOLxcIAQMqlaxg/a4lXrgFQpXxpTBw5QL3o22+/PTtv3rwrDRo0CAwODrYownlWfqHuvjcDDkVLplNVU4qs3DwThpoxAIRojbtUNtJ59XREW/iN8VIQ803UTlgduJTkdZra71kF3ui+yMjIcPmdMYYV38wPSwsU1kBliAkVMaMqdwWLVRTfaASHL0BEFiCCjwzi8XgsGoCoenSX2233XQ0pzBK6iaKo2FF8BL1XX3mlfKtWrdQKNYPGz0RWXoFu0s0e+4TK11+4cCH3hZEjjwFA3bp1w5XTki+l+1jE5/y2DXN+2+qbQlTLLRDiq7nUJpejRZSUUyiv2h5jBIhTeyHLsoIOTEpWFkp9+kEIUWJECABGBy5FbtGqiDVTVV6QAk1YqpK4oBTnzY2bBcffDRDyF2QRxmf1L1oGUcJmVWu6x+Ox+WCTQLfy+1EgqD/26tUr8uOPP26oqnRnLcHB0/rCnaOH9kTn5t7kbGPeeGM3pAwgqFOnjjreKVeuex+LwFAv0TAsVLOImhUfVeQKrRuKmUe1kglSaYvxAUiB9vkZluVNqS6Rgai5BcuySvQhC4AlhIh6uxNvcNnReT8oQWgKpdDGnmjzaimhCYJGXjHKI8RE7UtvFijcP0g9zFgtM0rCmArpqi2DNbJHZgBheZ63+O0GMdWz64pI2mw2Zvq0aQ1Ule7pFEz5cZUOXFXKxWDiC17WauasWTuXL1+eqLRjtVqdvrdXqILCHhHJMKkChtFroAzsoM9qLn+vUi7G3PjJMF4KpVlYGGlC52rV6xzHeXTXqjKWL5gZhlFi11kAHMMwgi8F4TU2FB1AlNgbhWpoA7aMsSu8fA/BYCT0Z1crkdB+p2qxijIW+pdBCCtZcVUK4v1ZEEXFDqKL8pNfgsEoa64yJ4QoUXgqf7NixYqWFSpUCFFVuuNm+FCehZNGqd+PHj2a/Oqrr27X8s02m81hLgdJ1GziM311NpPbNtQKIDVAYxhGhJSNXV2Y9ADRUidfqsuyrJIOyALA4gMQZTFTvutMUlSbW5mX353byCZrPhmT3fhSb5qtulPsIEDxEYSMKYuleopyPoZCUQ8QNQJQPq7Bh7+0sADDMEoqHBcA1zPPPBN9X+fOlXQq3cvpOq/eiSMHqipTAPhs2rSN8FZYygGQm5+fn+UVrIP0KzMpznh8c1tycvJZvRaL6F1GfAGiJqDmTFksYioLyQBRkzww0iKjEew0BkqDBkwW6LX5y8x2LThY+Mb8kGI0o3cFQPwZBlECgV0PEJbTu1Z7AcIYDEzS4FLK6CkINLlu9UBhWVZNmtamTRvbtM8+U70Mp/z4O5bF79N1sUntyhg9tKd6/RczZvyyYMGC09DXyMhLSkpKVdmx2Gifxzp49sItG+hLly4lfvnVV3N0graOiugBopFB1KRw+muJL8D0FESbFcWtu1Z1WNR6+OoAwhgMgJzBjsUZAEL8yqclZ+nvWBarJO4mxMRYqAEIp5ngHLIKvQUZg4OCAqB3dWcBMFQHEINga9hYlvXIk0SYPm3afRzHsYpKd+r8Pwwq1iAsnDjSO8kPHjzw+uuvb4W+9h4FQPft23feC5BSPkOw8cBp3ZFhw4ePWrBgQSr0YanaxY2YsBxab1f06tmzlY+gbvYCJIA4tBPVV4ulWdeojwyiUFz5Xy2LRb2Jtokosce+7784kDDwjesvzpL+lzVZd2KNQlMKIghCrjopgwO8LBbLIbvAyyoHSQAxDi7bslWrUr4A8TUSAgDHcS4AzpkzZtRr1KhRZb8qXQCvP9ZTFYgFQeAnTpq0Er5lAAoAFJw6dSo9Ozs7VbFddG5WW6eizcotwLJNB9S2J02cODQyMtJfJvUCAIUTJ06svGnjxh4JZ8++tGrVqvvCw8NdmvsW6qmA8Vl97CDarCZume0yYc98VeMMIdrMJ7zuWrXCFQ9Q+VM/V4kJSBg/e3GuJOQGtKd3BUCK4hXV3zwej2r5Cg8J0JQd4CQ3BnmLi4uLfeqppyoqA9qzZ89SW7dsadWta9fyyjmq/xM1VGXSUJDHH3+81NNPP91Jr9I9p+tcv84tdH5TUz/99OtVq1adg29SZ4U/d5w8eXKbev29TWDM2j7l5zVqe7GxsS2Sk5K+WrlyZXttWw8//HDQiuXL21y8ePH90a+/Pr1t27ZPVqpUqX23rl2fTk5Kmh4REcEr7A5hGNEPyTCjIDptEWO8VieDMEYh3xgNSPVqXlHnx2VgsczU+qyfTwb+w7T/Mkt1pxkKSwIcACA5ubmn7HZ7OQBoUiUaKVdzVbVllsODZTvPol+bmgCAWTNndpg1c6Zpo1N+Wi2t0soLVl4U0Qmc7okTJ96vAmrvcUyZv1J3TkRIMGaPHa5r+40xY154Y8yYF/w9UEZGxvHk5GS1nnu/jk0x/usVyMor9LJoZ85j/JfLMfE5KRw2MDCwcvdu3d53u1zvl2RQg4ODK67+889HWrVu/QMAwjAMNaUCBgOpiSVdb+zTlZnzy6Kp1m69oVC2gwiKHUTwx+2YAcXMU7ekIdt/ebvTWCy/pPPK5csqg96kSpSkz9fEQI9bsAspV3OKbHz8179i/De/adzlLd7vmnEdOmRI/Zjo6GhFpfv8J/N8tEyzxw4r0kXcbIuKiqrfvHnzx9xud6bCZk18pq9BAGYwZcFaDHr32xK3O+Xn1Rj09tfq/02aNHls6tSp9QAIRDsTGUOAF2HN7D/UL8VhGP1e4k30DWEu2k/QHxtV1OetWpjveBnEVHDft2/fYeWHEffWhOobJL/olPR8tHpjEaas2KdrJCvfgSmLN6PW0EmYsnizXObZaij7bNWtjM2bN2+kqnQ/+QkpV7J1WrMRfTrrHBFvdLNarZHqszzYDv06NfOqrmUvgWWbD8F6zwuYsmA9Dp7x1W4t23QAU35ei9IPvILxX/+GZVsO6eSX4cOGvWpuKJQL/TCc2STX8fp6Z0W5opY2zEAz1+RzVRuKqS+Wdi/ekbY4Y/LNzKO7isW6oe2FkSOPDB48OCUoKKhKRJAVEwc0xfjF+yWLLiMLuU4B4xfuwvift/vEX0OUSzyLIiJCbMjKKTBos3zXiikL1mPZ1qPSdZoQ3zmrdmLOqh2aIprw2qgIDC4VXrakc9M6WP2ZZExMT08/EB0d3RQAFr73JO4fPRvxB87q3NEBYPyc3zF+zu8mxTs1hmFZqzfu21Xo1KwOIkICERISUrl58+bhOocQXRlrvapWntBaY5xFF41IiMGPy0AjRNEYO27urEiIRNeKVyjRGzz+lyjF3UhBfEjupk2bflIOjO5RD53rl/N6qKr1ATWRhkopZ84q1z+3onPzupj41EMAZ5MoB2eTfjMAJOVKBqb+skW9TjpXS3ksejaNUYp7WjTfOS/lUUpJe98yyc/PV0nD6inPY/TgLt52dVGThjqI2qwumpRDTWpVkjx7AeTm5p7ft2+fSxRFolfVMr5pjLwA0dqPrHqAMCb3hfZ6pWa9L7gATXYWeeGior/Jf0MpfG43SP5JgNywTrpvv34bkpOT1eRvq8fchxEdaxvyU2lzM3HeWueMBROfvB+rP3pCOl8BDefLYgHAoEmLkFUoaIBkZM0s3u9aWUYBBasBjNoHnUGT9OnT5w2Xy6Va1yeO6IGF7zyOJrUqa9gZTg8MXR4uOedUszpY+N4TWPiuV2mwfceODQACREFgda9bZ0n3YZG0lbfsgvZaomdpjSyWIIq66D+d54ISByLy3k8NiyUL9P4SX5vVNbyp+fNvYbFoESsLnn7mmTmrVq5sEhAQEA4As4e3wuge9bB07zks25OMg8nXANHLdo3u3RxVYkIwomtDPS/OWvTllQ0U5GByusxaUdnvSzQppkl9s6toXUcIMUxKVjcht2zdWtD9/vtf/nH+/FHly5dvBgD9OsShX4c4xB9KxMGES5jz516kXMnQOBhKLN3Epx6QZJgerRERog91yc7OvvTYY49tBRCon+QwuIgwZgBRU+7wgsD5aMD8bIIg2GT1sMWH+oB4HUzVuBBq9n61JRsEmMeD+KMwJVc43Ajr8jdkVjRTzWkjBRkTfbcx47riVxUAIKhly5bllyxe/EbZsmWr4y7dtm3btrjzffctVcZkw/r1/Tt06PDwX213Q3z8ykceeeTP/Px8EQDz22+/9by/e/eexV23f//+/W3atl2mNbK+//77Dd8cO7bYa3NycvKjY2K+0bwzS+/evcsvWby4e0n6HBkVtTI/P19bpCdfs+dB8mnTHjNW0hWgr26lBZi/LPIoScgtc4dRCX8rgI4P3bNnT1alypUnzZo9+8fcXLPQOfPt+PHjmXcCOBwOR/bYN9/cpGFnAu7r0uX3gYMGjd27d+/aG20vMzPz0pq1a1e1adv2zQceeGB9fn6+HXKyinHjxu3Pz88vdoxmzpp1GPpEF4HvvvtuckJCQlpx106bNm0nvJlkbACsv/76a9aG+Pjzxaqop049lp+f74G+ApY2OMr4v5GaGOeOv8q4N0UJ/ikKYvQj0pZuZk2oiFVLQSBFDAZDihsPefTRR2v369u3Yb169cpVqVKllBEUS5cuvRS/cWPmnj178l4cNSp2+PDhlerVqxelPS8xMfHS4iVL9lssFveARx5pXqlSpcq3elyupKWdOXHixMm33npr88GDBwsMFFQVT6Kiophnnn66Wr9+/VpVqlSpZmhoaLSxrcuXLyfs37//WHx8fMqXX311Hnr/JV0R09q1awe9+847zZs0aVK1SpUqFZU2MjIyss+cOZM6+8svDy9ZsiQN5plD2DfHjq0+aNCgWrVr1y6t7cOZM2fSfvrpp1OTP/kkGeblt9kXR42qOGzYsMr169ePNL6XH374IfnzL764AG9AlFLZqsBAQRSHT8XNRktBjBZ8f9nhfUoolISC3AkAIUWwWKwBIEo12mAAIYY9WAaPNhaEg6/HpzJYysC64VsLXKm4JPjRv1MD3ywaVjztC/FXtMdcJSqz9IYXaxxPpogFxV9KHKBoXybWT7v+7A4GXbPf92i83lj3Q5nc2veQ72dXAKKtguUxYa9EP7uO8typWU2Mg0zM2Ch400qalRgzZgLnTQaJhTew3xhIw2h+5+BbyIVofqd+JolRy2L2gmCYmGbgMFIQs6IxRXnx+gNHUWBgDIsX40ceZIoBCAzjY4wCZYoYL+17NJaFM+5GEIgm2i0zwfwvr/7cPwgGf8AoqradaMKfaiutejQTRYBvzIA2XlnJAk/hjWZT+qJQLsHEimt8EUVVRyqOghh9jcxWWeqHgvhz6GNxY16vRU1uUgKAmI2PP2rrLxGDW0NBXCbg8PhhpaifcboZm8kdTUGMccPUZDU1Ug7jiuMxAITxo5DQ5lBi/bAuFg2rVJTByV8tPUMqEt2k8xe7QfwYzGBoC0XIcEaKVFzuYxTB/pqdUxxA/Bn9jBRWO9G179FpoqEyUpCiZItbbiPh/iFAAP4LxBuTgpmtOkZwuKDP4cqYTDht+iCiYd/MeHCjxsRsAvujJBT+EwmYAQV++kuLmIiMCetGiqAcQMmc/G7Ez6k4tks02DSM708wyIFugxzogG9ddr4ISl2cZoveTRSkKKCIGmpC/VAPZVCNlWW1gqG2PQv0yaD8KQoYDWsl3sCg0hJM6qLSq5Y0k3lJasGjBKt/SVTwRalQ/bUnGpQMZupaHuZlqZWFThs/o1WYFEVFaDGs+k3LJNzfDAZ/bBXRCOVGoBipiJaN4uANE2UMMobxJVk0bJVWcGdMhNYbBUdx+vaSsjo3pCwsIQBoEbaBokAuomiLtTF7iPY6M1CY1VrXypD+tIklpSC3hdW6E2QQ44No+X4zNksZTH/aEuNLUvyDeJhXLaImwjzzFwa4ON6c3IbxE0vAnhVHGagfjWFRshDxo33zRzE8BqBof3cbQOI0sXcYLebUoDEUb2BBuCtkEON3o2pXeQmKNokvAYsiGuQUY+07fzXw2CIE1BtZ1YsTZsUSLBIlBWBJV31/7EZJtHFCMcA3y6WrBYDHz3fej9LFZdiNiePM0pBq50uRFW7vBgpiViKLmgh4xITVEooAhtZwx2vIshEgRdXAY4vRLJVUWC2KUtJi5BZaAq2RP6XGXymTbFTDigZFBS1mMaB+5A7eD6tlJrjzflS8HpNrbsSJkd6ssH4nePMWJZMYX0ZJAWKkIBY/lMRYDZeFbyXVvwoQIxtkNilL+vKoH5aIougyAbQEYDGjHMUpK4iJ3ObPkFtUImreRGjn/bBkIopxISlm4bmh7X8DAG1igVrXESnhAAAAAElFTkSuQmCC"/>
  <p:tag name="MMPROD_13226PHOTO" val="iVBORw0KGgoAAAANSUhEUgAAARsAAAGNCAYAAAAhEtV/AAAACXBIWXMAAAsTAAALEwEAmpwYAAAKT2lDQ1BQaG90b3Nob3AgSUNDIHByb2ZpbGUAAHjanVNnVFPpFj333vRCS4iAlEtvUhUIIFJCi4AUkSYqIQkQSoghodkVUcERRUUEG8igiAOOjoCMFVEsDIoK2AfkIaKOg6OIisr74Xuja9a89+bN/rXXPues852zzwfACAyWSDNRNYAMqUIeEeCDx8TG4eQuQIEKJHAAEAizZCFz/SMBAPh+PDwrIsAHvgABeNMLCADATZvAMByH/w/qQplcAYCEAcB0kThLCIAUAEB6jkKmAEBGAYCdmCZTAKAEAGDLY2LjAFAtAGAnf+bTAICd+Jl7AQBblCEVAaCRACATZYhEAGg7AKzPVopFAFgwABRmS8Q5ANgtADBJV2ZIALC3AMDOEAuyAAgMADBRiIUpAAR7AGDIIyN4AISZABRG8lc88SuuEOcqAAB4mbI8uSQ5RYFbCC1xB1dXLh4ozkkXKxQ2YQJhmkAuwnmZGTKBNA/g88wAAKCRFRHgg/P9eM4Ors7ONo62Dl8t6r8G/yJiYuP+5c+rcEAAAOF0ftH+LC+zGoA7BoBt/qIl7gRoXgugdfeLZrIPQLUAoOnaV/Nw+H48PEWhkLnZ2eXk5NhKxEJbYcpXff5nwl/AV/1s+X48/Pf14L7iJIEyXYFHBPjgwsz0TKUcz5IJhGLc5o9H/LcL//wd0yLESWK5WCoU41EScY5EmozzMqUiiUKSKcUl0v9k4t8s+wM+3zUAsGo+AXuRLahdYwP2SycQWHTA4vcAAPK7b8HUKAgDgGiD4c93/+8//UegJQCAZkmScQAAXkQkLlTKsz/HCAAARKCBKrBBG/TBGCzABhzBBdzBC/xgNoRCJMTCQhBCCmSAHHJgKayCQiiGzbAdKmAv1EAdNMBRaIaTcA4uwlW4Dj1wD/phCJ7BKLyBCQRByAgTYSHaiAFiilgjjggXmYX4IcFIBBKLJCDJiBRRIkuRNUgxUopUIFVIHfI9cgI5h1xGupE7yAAygvyGvEcxlIGyUT3UDLVDuag3GoRGogvQZHQxmo8WoJvQcrQaPYw2oefQq2gP2o8+Q8cwwOgYBzPEbDAuxsNCsTgsCZNjy7EirAyrxhqwVqwDu4n1Y8+xdwQSgUXACTYEd0IgYR5BSFhMWE7YSKggHCQ0EdoJNwkDhFHCJyKTqEu0JroR+cQYYjIxh1hILCPWEo8TLxB7iEPENyQSiUMyJ7mQAkmxpFTSEtJG0m5SI+ksqZs0SBojk8naZGuyBzmULCAryIXkneTD5DPkG+Qh8lsKnWJAcaT4U+IoUspqShnlEOU05QZlmDJBVaOaUt2ooVQRNY9aQq2htlKvUYeoEzR1mjnNgxZJS6WtopXTGmgXaPdpr+h0uhHdlR5Ol9BX0svpR+iX6AP0dwwNhhWDx4hnKBmbGAcYZxl3GK+YTKYZ04sZx1QwNzHrmOeZD5lvVVgqtip8FZHKCpVKlSaVGyovVKmqpqreqgtV81XLVI+pXlN9rkZVM1PjqQnUlqtVqp1Q61MbU2epO6iHqmeob1Q/pH5Z/YkGWcNMw09DpFGgsV/jvMYgC2MZs3gsIWsNq4Z1gTXEJrHN2Xx2KruY/R27iz2qqaE5QzNKM1ezUvOUZj8H45hx+Jx0TgnnKKeX836K3hTvKeIpG6Y0TLkxZVxrqpaXllirSKtRq0frvTau7aedpr1Fu1n7gQ5Bx0onXCdHZ4/OBZ3nU9lT3acKpxZNPTr1ri6qa6UbobtEd79up+6Ynr5egJ5Mb6feeb3n+hx9L/1U/W36p/VHDFgGswwkBtsMzhg8xTVxbzwdL8fb8VFDXcNAQ6VhlWGX4YSRudE8o9VGjUYPjGnGXOMk423GbcajJgYmISZLTepN7ppSTbmmKaY7TDtMx83MzaLN1pk1mz0x1zLnm+eb15vft2BaeFostqi2uGVJsuRaplnutrxuhVo5WaVYVVpds0atna0l1rutu6cRp7lOk06rntZnw7Dxtsm2qbcZsOXYBtuutm22fWFnYhdnt8Wuw+6TvZN9un2N/T0HDYfZDqsdWh1+c7RyFDpWOt6azpzuP33F9JbpL2dYzxDP2DPjthPLKcRpnVOb00dnF2e5c4PziIuJS4LLLpc+Lpsbxt3IveRKdPVxXeF60vWdm7Obwu2o26/uNu5p7ofcn8w0nymeWTNz0MPIQ+BR5dE/C5+VMGvfrH5PQ0+BZ7XnIy9jL5FXrdewt6V3qvdh7xc+9j5yn+M+4zw33jLeWV/MN8C3yLfLT8Nvnl+F30N/I/9k/3r/0QCngCUBZwOJgUGBWwL7+Hp8Ib+OPzrbZfay2e1BjKC5QRVBj4KtguXBrSFoyOyQrSH355jOkc5pDoVQfujW0Adh5mGLw34MJ4WHhVeGP45wiFga0TGXNXfR3ENz30T6RJZE3ptnMU85ry1KNSo+qi5qPNo3ujS6P8YuZlnM1VidWElsSxw5LiquNm5svt/87fOH4p3iC+N7F5gvyF1weaHOwvSFpxapLhIsOpZATIhOOJTwQRAqqBaMJfITdyWOCnnCHcJnIi/RNtGI2ENcKh5O8kgqTXqS7JG8NXkkxTOlLOW5hCepkLxMDUzdmzqeFpp2IG0yPTq9MYOSkZBxQqohTZO2Z+pn5mZ2y6xlhbL+xW6Lty8elQfJa7OQrAVZLQq2QqboVFoo1yoHsmdlV2a/zYnKOZarnivN7cyzytuQN5zvn//tEsIS4ZK2pYZLVy0dWOa9rGo5sjxxedsK4xUFK4ZWBqw8uIq2Km3VT6vtV5eufr0mek1rgV7ByoLBtQFr6wtVCuWFfevc1+1dT1gvWd+1YfqGnRs+FYmKrhTbF5cVf9go3HjlG4dvyr+Z3JS0qavEuWTPZtJm6ebeLZ5bDpaql+aXDm4N2dq0Dd9WtO319kXbL5fNKNu7g7ZDuaO/PLi8ZafJzs07P1SkVPRU+lQ27tLdtWHX+G7R7ht7vPY07NXbW7z3/T7JvttVAVVN1WbVZftJ+7P3P66Jqun4lvttXa1ObXHtxwPSA/0HIw6217nU1R3SPVRSj9Yr60cOxx++/p3vdy0NNg1VjZzG4iNwRHnk6fcJ3/ceDTradox7rOEH0x92HWcdL2pCmvKaRptTmvtbYlu6T8w+0dbq3nr8R9sfD5w0PFl5SvNUyWna6YLTk2fyz4ydlZ19fi753GDborZ752PO32oPb++6EHTh0kX/i+c7vDvOXPK4dPKy2+UTV7hXmq86X23qdOo8/pPTT8e7nLuarrlca7nuer21e2b36RueN87d9L158Rb/1tWeOT3dvfN6b/fF9/XfFt1+cif9zsu72Xcn7q28T7xf9EDtQdlD3YfVP1v+3Njv3H9qwHeg89HcR/cGhYPP/pH1jw9DBY+Zj8uGDYbrnjg+OTniP3L96fynQ89kzyaeF/6i/suuFxYvfvjV69fO0ZjRoZfyl5O/bXyl/erA6xmv28bCxh6+yXgzMV70VvvtwXfcdx3vo98PT+R8IH8o/2j5sfVT0Kf7kxmTk/8EA5jz/GMzLdsAAAAgY0hSTQAAeiUAAICDAAD5/wAAgOkAAHUwAADqYAAAOpgAABdvkl/FRgAAHW9JREFUeNrs3U9o4+edx/FvmghmxG6koNniQn51cLfWwpjKJsmE0UUHBdrDuIYdcA5dNCZzyix4FhlCKakoTtjDgg3xwbmsg2PYwxh88Hhgt1AddFHoJN2RFs/BonXHUXbRlhGVJ+E3LQrNHry/weP4j/R7vr8/kt6vUwm1Lcvz++h5nu/zfJ9nLlz4m68FADz2zMPWF4QNAM99i7cAAGEDgLABAMIGAGEDgLABAMIGAGEDAIQNAMIGAGEDAIQNAMIGAAgbAIQNAMIGAAgbAIQNABA2AAgbAIQNABA2AAgbACBsABA2AAgbACBsABA2AAgbACBsABA2AEDYACBsABA2AEDYACBsAICwAUDYACBsAICwAUDYAABhA4CwAUDYAABhA4CwAQDCBgBhA4CwAQDCBgBhA4CwAQDCBgBhAwCEDQDCBgBhAwCEDQDCBgAIGwCEDQDCBgAIGwCEDQAQNgAIGwCEDQAQNgAIGwAgbAAQNgAIGwAgbAAQNgAIGwAgbAAQNgBA2AAgbAAQNgBA2AAgbACAsAFA2AAgbACAsAFA2AAAYQMgAM/xFgDhUqo1RUSkWt9/6r+nrJjEzz8nKStG2ADo3malIdX6vpRqzW8EzEkyownJJC9IZjTRM+HzzMPWF1/z5wb8tde0ZbPSkI/Kddlr2kbfazgRlWtpS3KXLYlHI4QNAJGW3Zal4q4sFXc9+f65tCU3syMynIgSNsCgckKmZbc9/TnxaERmsyMymx0hbIBBmzLlb20/Wfj1S8qKyeL0xdCs6RA2gIc2Kw2ZW9/2fDRzmsJkMhSjHMIG8HDaNL+1E4rXMjU+JAvTY4EuIBM2gAfy69uyVq6H6jWlrJhsvPVqYIFD2AADEDSOeDQiG2+9Gsg6DscVgAEJGpGD0vvVDz7pePMgYQOE0PzWTqiDJujAIWwABZuVhmcb9bwMHD+rZKzZAIb2mrZkF8oqD65z5ukw59yUF8Hg56IxYQMYurp812jD3nAiKjezI/Lj8aFTH/rNSkPWyp+pbw6cGh+SlZkJwgYI+/Tp+uo9119fmEx2fYCyVGvK/NaO6pqLHxv/CBvAwMvvllyd2o5HI7IyMyGZ0YTrn629aXBlZkKmxoc8e69YIAYMRjVug2bjrVeNgkZEZDY7IsW5tNp6i9fHKggbwKW18meuvk5zU13KiklxLq3y/Vp2W+bWtwkbIEz2mrarhdrCZFJ99+5wIqoWYJuVhmxWGoQNEKYplJtQ8GoRVvMYglfTKcIGcMFNJeimx9UercBp2W1Z+1h/JzRhA7jgZgr1Yw8rPYcD58OZceNF46XirnFvZMIGMLTXtLueZqSsmG+tHZw1HJOf17Lb8pHyOS/CBujSg+bj7kcc5/29NSllxaRwJWn0PdY+rquu3RA2gItP/W4dPe/kh1zaklzaMvo9NdduCBvAxTSqVxSuJI2uddEsgxM2gA9KOw8D+bnxaEQW3xhz/fXV+r5auBI2QJ/LjCaMplNaoxvCBkxP/BjZ+Hxn1FEme3y0RmWEDUIjf2tb8h6ezdHidg3Eq2MAnb5mt6MbraAkbBCaT/5SrSlr5Xro22u63b9Sqj0M9HWbjG40eucQNgiFpV/97sn/9qpxuFazqdSLz7v6utuVRqA3Yw4noq7bWrQef0XYoH9GNYfN39HtRLdU3JXsQlklxOLRiKvRTctuy+0Ap1Ii7vf7MLJBX8jf2j72wbz6wScqi8b59e0nHe3y69sqaxBuRwjvBzxFnPLhfBZhg1BaK9dPDJSW3ZY3Vyuupx4tu33saOb66j3jT2q3J6v3mnaga1ImG/wIG/S0sz7pq/V9Vw3Fq/X9Ey9ia9ltya/fN1o/Me0dHGSZ37QdKWGDntPpQ1eqNbsqiZ8WNEf/PyYjG7ejhJbdPnbq2O8IGwSiZbe7mk50WhJfK9c7vjCuWt832tdzzWBXbqnW7KkbNAkb9Cw37QvOKokvFXe7Dg+TfT2mi63adz95KX7evBcPYYPQj2qeekBPKIkfrji5eejdlMRNduU6tCpu3Y6quv5dL5gvLBM28N38nR2jCtPhB/SkilO38i6bfJv2FTatuHXL7UhKY1GZsIHvqvVHKg9oqdY8cyG4oylCNCIbNy652qinMbpxFqv9CBw357O0qleEDXxn2h/3yQO6fNc4aJx+vSYP1M3siMrvM+fxIVS3nfe0ugwSNvCdc+WIXw3AT6J1m6TWfVCblYZcXb7r2Qhnqbjr6ntr7TombBDYg74wPRbYz8+lLdXAm82OqFwQ50wNtQPHbdUtM5pQ23VM2CAwU+NDshhA4MxmR2Rxekx9ZLU4fVHl+1Tr+5JdKKuVxUu1pszf2XH5N/qO2vvz7Ns//dkv+GePIEc4jUd/Nl407jwQxmT2dW9uphyKnZNzkWdVDnruP27L7erBYu5rIy8YjWiur96TP7X/4mp6uPwPP1B7f5552Pria/7JI2jXV+952skuHo3IysyEL+eCtH+XzGhCZl//XlevvWW3ZW592+h1bNy4pPp+ETYIBWf/jBc7alNWTBanL6qsqQT5uxw0Lv/uqQu2e01bNisN14vBh6e4KzMTqq+fsEGoAueV90qqi6MpKxZI5WuvaXd8RsvNKC314vNPlaRbdltKtaZKwMWjEfn0nYz6e0bYIFScxVENubQVyAL04d/Fr816mrSnTw6qUQjVyOYjxetex1+MBfr7BDWqMrE4PebZuhZhg9AEzdUPPlFtdJ43XCAdtMCZzY4YH70gbNATUycvFofn1rcDb+PQC4GTS1tSmEx6+jNYs0GgSrWmXF+95+m6hlcLnm5CNb9+P3Q9bAqTSZXjFoxsEGr5W9ueL6A6U7SgF2qdEU6QNxwctTg95kvQEDYI3Icz476MOKr1fddb9rVHWSszE55PWc4ynIhKcS7t6RoN0yiEcip1dfmuLz9rNjsS+IMe9LRqanxIFjw4G0bYoCesletGzce7nTr4+Yl+lqXirvGO305HM4XJZGDTOMIGoZFf3/bkju/jeLVxzS2nsZUXoROPRmQ2O+Lb2gxhg55w2iHGlBWTD2fG5f3irnEoOQ28/Dov1e0or1R7aLxHKGXF5NplKzSjOMIGoXLSIcbMaEJWZiaerDNcXb5r3MrBWSQN6/6Xlt2W25WGVD7fl2r90ZlrO/FoRDKjCUlZMZkaHwr0ql3CBj0TOIcPZB53xknrZHWvHSnYa9ryoPn4G/89TFNCwgY9xTnEeNpag9ZBx6APbA4KwgahHuGcNeLQOiUeppJ4v2JTH0Krk6nNQWMs81HJksKiMwgb9DmtQ4T59W2V/sGn8fuqXcIGUKbVHuH66j3PdvRW6/u+XrVL2AAeWZweM94307Lbkl+/70kgbFYaUq3vy/XVewP592GBGGqcKcjRkUHKikn8/HO+bKDTLIkX59Kqr+uscj5hA5zxSd1No+3MaEIyyQtPNp95NV0JW0l8qbgr81s73xiJhemMFmGDUHGuCvmoXDde7BxOROVa2pLcZUt9U51WSVyjsdRpNy2szEyEqr8NYYPAtez2k9PJXsilLbmZHVHdYq91ktxkBHLWtC7MZ7QIG/jOrxYIXpxOPm764mfgdHKSPSxtSwkbBDplyt/yfu/JUdo3WGq1rug2cLr5ub147QthAxWblYbMrW8HuidEqxG35nW4ubQlhSvJU0Nhr2nLm6uVrn+eF1feEjYI/bRJY+qhQauFZctuS3ahrLKDdzgRlZvHbCLUaIDVz2e0CBt4MuXQnlZpTDG0r8N17tx2aEw3+7k6Rdgg1EFz+MHWqNr42VzdzRStnzf6cVwBoQ8aZ4qise6SGU2E8oFOWTEpXOnvFheEDWR+a6cn2itoBU4ubQXe/PvoqG1x+mLfl74JmwG3WWl4tlHPy8AxXXcpTCZDcVSATX0YCKdto3czPckkLzz135xzU16UzzUWjTVL4m5xXAEDwfSGAqcE/OPxoVMf+s1KQ9bKn6lvDtTYl6JZEu8WBzExMNMnk74qhclk1wcoS7WmzG/tqI4kNDb+aZfEO5k6rcxM9MSNCIQNjL38bsnVp7nGg6K9aVBjKuJX4AzSGs1RLBAP6KjGbdBsvPWq8SfybHZE9XI4jWMVfpxNcn7GIAYNYTOg1sqfufo6zQfF6YSn8f1adlvmFFpJpKyYfPpOxpMwyIwmBjpoCJsBtNe0XS3UFiaT6g/KcCKq9gBuVhrGd2M7o7fiXFrtfFI8GpHCZFI2blzq+300hA2+8VC6CQWvNsFprmFonlJ3pnomU8ap8SEpzqVDtYGQsIFv3FSCbnr8sGgFjnPqWkvKisnGjUuyceNSxyXqeDQiubQlv/l5RlZmJlQ7D/Y6qlED5m9/9quuP/1/+8+v+zIF0Nhk6EyDvHrInebuD5q27D20n4RSPBqRlBUbuHJ2N57jLRgce0276wfZeZD84KzhmJSgW3ZbPirXPesJkxlNEChMo3CWB83H3Y8Uzvv7eaRx+nnt4/rA3jpJ2CAU3DyAR887+SGXtoy28Wuv3YCwgYtpVK8oXEkarbtolMFB2MBHpZ2HgfzceDQii2+4b3JVre/3VLgSNkCAMqMJo+kUoxvCBr00svH5zqijTPb4BDUqA2Ez8NyugQQ5QhhORF2PboIOShA2A8vtfplSLdgRgsnoJsgufCBsBtbhO466cbvSCHTfynAi6nojXevxV/zhCRsEMbJxM7pp2W25HfBiq9v9PoxsCBsE9dC6HCG8H/ANDIPSFJywQf9MpVyerN5r2oFe+cLpacIGAzKyETnoHRzkRjkOQBI26LGRjdtRQstuS/7WNm8iCJuzpgE4cM1gV26p1uypGzRB2PiqWt+Xl98t9cR91n4wXWzVvvvJS/HzEf7ghI0/WnZb8uv3Dx6SOzuUQsVsV67j6gef+D5adLMjePgCC8uEjU+WirtPAsa525kplXlf4ZbdljdXK75t9nP7IcGicnj0dVvQ49YXnIfE6wvJOn1gS7XmwfUqJxwazCQvPNlBq/l6ndGNydTSuUXSj/fSzfksgiZc+rbhectuyyvvlU785M2MJmTjxqVAXttauS6l2sOuH6Cp8SHJjF5Qu4xeo8G487pWZiYC+1ueROMecOh59u2f/uwX/fiL/eO//ZdU649OedAeS+PRn+WHF7/ta8i8uVqR9U//W3YaX3b99TuNL+WX9/8gtz75Hzkfedb46hNnNGJ6Onqn8aX8eveP8sOL35ZzkWfV37d/+Y/funqNi2+MDfzFcIxsfHio8x1ex+rHp1+p1pT8rW31taKUFZPF6YvGoZNdKKssnHtxX3Y3f8uwjFxxvL5bIN5r2jJ/Z6fj///81o5nJfGW3Zb5rR25unzXk0Xpan1fsgtl430vi9MXVV+PVsWvVGt29bd8emr3HZ5uplHeclNt+vXv/yiZ0YQMxc6pht5P/vU/fTktXao1ZafxpWRGL7iaxgzFzsm5yLMqzab2H7fldvXgd35t5AWjEc311Xvyp/Zfuv7a4URUlv/hBzzdTKO8s1Tclfktd5+E8WhEPn0nozIFcKo0fveAMZ3GXF+9p9qVLzOakNnXv9dVVahlt2VufdvodWzcuEQlirDxjjOED3rNYa1cl/k7O4E1mzL5HZx9SNobHw8al3/31J3Le01bNisNWSruGr13XlfGQNi4Lo9q/mPdrDTk+uq9wN8Lk8DRKoefNHpMvfj8U42wnL1GGgGnOToFYePL9CWXtmRxeiyQnx2GwAnb78L0qT/0VTUqZcVkYXrM+PusletdVaic6UeYHs5qfd/1KMuLErbXFqfHCBrCxl9T40NSmEwaf598F4uUc+vboRwFlGpNV3tUei1wZrMjaruqQdgE8o9vbn37zLWEzUoj1DcvdjtK67XAyaUtlQ8XEDaBDqs7mR65LbX7KW9QSnYCx3SXshcKk8mu19YQnL49iHk4LEwrHSd9wrvdSn902peyYk89zHsPbXnw/6VgrZ3H8WjEKDQ09r9of5gwdSJsQsXLk80mW/MLk0mZGh86sx9wqdaUpV/9TmV3r0Zp2GTjpIbhRFQ+nBkP5UgLAx42It6UxPeatrz8bsnVKMnN4Umth1xjHaZa35f8+n3fux5OjQ/JwjQnuXtV37aYOGwodk7i5yPyy/t/MAytRzL0/DlJWTG5XWl0/f1yaUuWf/IDeclFq8rXRl6QH178ttyuNlydF3L876M/y17TNjqoOBQ7J9fSlpyLPCvVzx8ZvZ5ORzOLb4zJ2z/6victLEDYqEpZMZXDhr+8/wdJDv31QQ+X3/+x61GRycMyFDsnmdGEceDsNL5U6eXz2sgLkrtsSTwa8SR04tGIvP2j78uHMxPyd0N/xdPKNKq35Ne3jVtKxKMRiZ2PdLx4q11C1liYFtFfZHXbgfC49+vaZYsFYMKm911dvquy4Nqp4lxafUFTaw1nZWZC/R7tlt2W25WGVD7fl2r90ZlrO/FoRDKjCUlZsY4WzUHY9AyvTjefNn0K8yjNj300e01bHjQff+O/c8SAsOl7Xp5uPuw3P894+kmtMUrjtDT8MLB3fQ8nop5vxTe5V7ubaZDpqCSMB0lB2PSVlBWTwhXvztVor4WcNCr5cGbcODSr9X3X/X4BwqYDXh7k82s9QmuUtlau98RZLxA2PcurFgV+bqnXGqUtFXc9u20ChA3kYM+JZjgEUb7VGqXl17d93RoAwmbgaJaAX0qc7+lR2vXVe76ffQJhMzDi0YgsTl9UqVAFOTLQ6uXz5mqFChUIG684Rws0BLnYqlES32valMRB2HgdOBq7foNcbNUapVESB2HjMc3F1qDWPrRGaZTEQdh4TGux1a9zWP06SgNhMxA0SuItuy359fuBrX1QEgdh0yM0SuJOa9JeH6VREgdh4yHNxVaNpldBj9IoiYOw8VDKin3jdgU31sp1WSru9vQozSmJA4SNRzKjCZXF1vmtnb4oiQc5SgNh0/dyaUtmsyPG36cfSuLV+iOmUyBsvFSYTA58STyXtkJ/DzgIm/4InCvJgS2Jz2ZHZJHL4tClvuhBXK3vS+vxV7L30JbW4/aTT24RbxtYtey2ZBfKxvdxp6yYFOfSgb1/3TRO545tDFTY7DVt2aw0pLTzsKNNZsOJqGSSCcmMXlBv1enF1b5BOOve8ng0IiszE9yGgMEIm7VyXT76uG60zhGPRiR32ZJraUutwVWp1pSry3fNp2aTSZXFZ+1R2nAiKh/OjPvaeRCETWAh835x13i6ctxo4mZ2RCV0wnpLpekoTfs2TxA2oVSqNSV/a1s9ZI6OdGazIyojivmtHeMNe35dGtfJKC2XtqRwJUnQoH/DpmW3Zam46+tO24NS8EXjh1zrlsriXDqwa2jXynV50LQ9u3UChE0oHOxMvR/I/pN4NCKFK2Z7aLSu9mX6AsLG40/U+Ts7ge9KNa0MaZXEM6MJ2bhxiX+l6Auh2dS3VNyV/Pp2KLa/r5XrRveAa91SWao1OX8EwkZTfn07dG0nTffPpKyYLCjsmwn6lDjQN2ET5naTTuC4nQ5NjQ/1/ClxoC/CplRrhr6RdrW+L3+/7H6Ek0tbKvtm5u/s0CEPhI0bLbst+Vu9sR5hen/S4vSY8TEJp8rl5Z4joC/DZu3jek89OKZrOAu05MSAC6T03bLb8sp7JZWHJh6NSOrF5yVlxSQejUjLbku1vi/Vz71p7GRSjtb6vSmJg7DpdFSjcI4ol7bOPMW9WWnIWvkz9etHTPbh9MspcaAnwubq8l3XAeDm8KSzEK25wGpyYHKz0pDrq/cCfQ1AX4bN/NaOTI0PPVmzuPBP/9719xhORGXxjTGjfipLxV3V6ldxLu16HUbrlPjKzIR6jx7AC54uEB+0vdyWpeLuk4VNNyOaXNqS4lzauHHTbHZENm5cUjtvZNLSU6skPhdg43QgFGHjlGqdzWhO+bjbB2Nxeky1321mNCEbb72qcqK6Wt832t2rWRKnQoWBnEZV6/vy5mrl2NK2UzE6i9d9XbROZ4uIbNy45HrUxSlxMLJxqVRrnrr5rNNPYI19KX6FmcnmRK1Dm9X6vqx9zJEGDEjYrJXrcnX5rvGQfjY74suip9btkHtN22g6NZyIGo9KtC7PA0IfNvNbOyrVFadNp1+0ph9LxV2jkE1ZMSlccdcZrzCZZM8N+j9sDlecNOQuW76vO5g86IffB9NpTLeXxh2MzMYY0aD/w+ZoxUlDJnkhkDdCYxrykcL7MJsd6agk7qw5sakPAzeNUgubAC9BK0yaXam717RVgndx+vTNi84NmtzjhIEJG60F1sMPUdBMK0Ol2kOV17EyM3Hs+6G5TwjoqZGNs8CqIX7+ucDfkOFE1Gg6tVlpqJ1mPxp8ubSlugMa6Llp1MGdS+bVkFKtGYr2l7OGt2TerjTUgs+plFFxAmFz6FNX41KzfEjO+tw0GN1UPtd7/c76DBUnEDZHRgQa1RGtYwSm4el2dFOtP1Kf2gGEzRGLSu0vTU5Ua7nmMjg5hQ34EDYionLmyOloFySTIxM0Jgd8CButkvjBvd/B3cAwnIi6Ds0Hzcf86wK8DhuRg4XNlZkJ4+8T9I2QKet5/pUAYQ4bkYMNaL1+I+RLLM4C4Q8bEb3WB3naXwKEzVkKk8m+KYkDCHHYiIgUriR7siT+wGVVKcgDpcBAh43TEsF0g1q1vq9y51KnSjtNV78rgIDCxnkINfrtlmpNX0rie03b1X4ZRjVAwGEj0lsl8fddfn/6zAAhCBvnkz/sJfG9pu369DYjGyAkYSOiVxKfv7PjSYVqfmvH1UK0ya5jgLDxiEZJ3OmDrHkWaa1cl02Xo5pr9AQGwhc2InolcecucVPV+r7M39lx9bXxaERylwkbIJRh45TENQ5tmpbETe/NDuIaGoCwCSBwTEripkHj9+V6AGHjUsqKyYJChcpNSbxa35dX3isZLTTPZkcY1QC9EDYiB82q/C6Jl2pNoxGNyEGpm1EN0ENhI3JQEtc4tHlWSdy5Nvjq8l2joIlHI7L4BrceAGd55mHri6/D+MKur95zXX4+HASfvpN5anqzWWlIqfZQbTPgysyEUftQgLAJmLNga7phbzgRlZcS56X1+Cv1zX+L02PctQ30etg4gfPKe6XAb1k4abrHpXFA574V5henVRInaADC5kxaJXEtXIML9GnYiOiVxE0tTo9R4gb6OWycqUtQi7HDiagU59IsBgMGQr1AfJyry3elVGv69vNmsyPsDgYGMWy0SuJnyYwmZPb179EICxjUsBE56KKXXSh7UhKfGh+SXPq7hAxA2Byo1veNzzQdDpiUFZOp8SHj2x8AHO9bvfrCU1ZMCleSSlOmCzKbHSFoAMLmeLm0JYVJ88DJr28bn8MC0MdhI3JQLdIoSc9xlzhA2JxlcXrMeEFXs48xgD4NG5GDVg+mjdP3mrbaojOAPg0brat9TW5XADAAYSNycKxA45T4Wrku81sEDkDYnEKrJL5U3PXsal+AsOkTmiVxP89hAYRND9IqiV9fvUdJHCBsTrc4PRaqq30BwqaPbbz1KiVxgLDxXjwakcXpi5TEAcLGeykrJhtvvWr8fSiJA4RNR4Gj0ceYkjhA2JxJsyROhQogbE6lVRL3ozUpQNj0OK2SeH79PhUqgLA5nUZJ3GlNCoCwOZFmSXypuMu/JICwOZlGSTxlxSR3mcvrAMKmg7BwWxLPpS0pzqW5wA4gbDoPjW7v8C5MJkNx/zhA2PSYwmSy45L44vRY1+EEDLqevaTOC2dd7RuPRlSqWAAjmwHnhMlxl9U5i8kEDUDYqAXO0cbpBA1A2HgiZcVkZWZCRKg4AVpYszlFqdY0vvwOAGEDgGkUAMIGAAgbAIQNAMIGAAgbAIQNABA2AAgbAIQNABA2AAgbACBsABA2AAgbACBsABA2AEDYACBsABA2AEDYACBsAICwAUDYACBsAICwAUDYACBsAICwAUDYAABhA4CwAUDYAABhA4CwAQDCBgBhA4CwAQDCBgBhAwCEDQDCBgBhAwCEDQDCBgAIGwCEDQDCBgAIGwCEDQDCBgAIGwCEDQAQNgAIGwCEDQAQNgAIGwAgbAAQNgAGxv8NAGWtyCGXRRMdAAAAAElFTkSuQmCC"/>
  <p:tag name="MMPROD_13226LOGO" val="iVBORw0KGgoAAAANSUhEUgAAAMgAAADICAYAAACtWK6eAAAACXBIWXMAAC4jAAAuIwF4pT92AAABK2lDQ1BQaG90b3Nob3AgSUNDIHByb2ZpbGUAAHjarY69SsNgGEbPV0TFQtohiIPCh4go+BPFG0jaUgTBGh2SbCaNHSQ/JF/9uQMXR7cMLu5egXgBCgXB2XtQnDo4RMjgIIJnOu8ZHl6ozZttq1NrQhSrzO5a0nE9OTVikgZ1Flk4DvLU7PX2AOIkDvnB5ysC4GXdbFsd/sZMkGYKGANL/TAPQEjg5FylCsQVoPunqQJRAHp2ZLdA3APaoPRHQPNLHwFa5rgeiDdAH5T+Aei+43pQmwZ0FV4ogJVgVW4bhiHNfuKH8vAyV2GUy9042KD8B4B6a5irJJJ21+LfcVxPlvZ+gADE7FPVKoJhdvatQjz/flcbxRzs38HEuGo713C7Bo2bqi1vQXMTHoovdVNK1BxPqRIAAAAgY0hSTQAAeiUAAICDAAD5/wAAgOgAAFIIAAEVWAAAOpcAABdv11ofkAAAk4BJREFUeNrsXXd81VQbfk6SO7oXLVD23mXvoYAMBZQhMgQFxQ1uEMGJgiIoKMOFgqgsGQoqs+y99+oCyiiU7nFXkvP9kXGT3Ny2ICj4mf7yu7e5ycnJyXnOu9+XUErx3/bf9t9mvjH/DcF/23+b/427HY0SQkp87r+QglUB0AdAOwDtAZQCsB3AFQCV5P9jANgBEACs4XoBAAXgAHAVwDUAKfK17QBcBrBNbvNHADn/zxP4ds81cjsm6P8ZQJoYAMH+zfd3aACzDMDJ/wDyH0D+ic0O4DkNELYBKAOgzR3Wz0wAC+R+bpf3xf8B5D+A3M6tE4AvAdS8S+fRZgBr5GfI/Q8g/wHkVmxRAAYCmAIg4F8yn84DmC8D5cp/ALkLAGIr3+CfHF3dd+f5w5Eya9IOwOibbZZSitFf/IJVO4/hem4hHmrdEKWCApB8JQNXcwpxKSsXTl6ASClESiVRHZJozhAChhAEWjjEhociNiIY1ctHIcvhwqLN+1E2MgSDOjfD+Cd6/pUnzwJwXZFd7JUazYV2HvyNi5Yz9eh/ALnjAOILjBAAowBMvJnmki5exZQf12PFzuOoVKoU8pweZLs84AkBIYx0P2VX0UBMx0p6H8bJSqVPKoJSEVYKRAbYEBFsQ8q1dLzUuz1iokPx2AM3LQ7tBfCcvVKjgyo4/iaQ/AeQOwkgvsCoCGAwgI9upJla/cfhkfta4nRSGradSYVAWIDlQFgOICwIwwIMA0KkT+l+jK4PBEWPEQWVcaIFiLRTKgCiCCrygCiAigIg8KCiB493aISK5SOxYvMBbP7qjRt5rEsAPrBXavy1er+/gaL8B5A7ASC+wGgC4GEAb5a0iTm/bsGRs5eRlVWI9ScvQOQkQBCGk8BBWIBlvaAgjEw9GJlYyNRDNzTELzz0X/UgoVSUqIkoAKIRLDyowMMOoHbZcCSnXcWnI/ui971NSvqouZC0db/YKzXy3G6g/AeQfxogSl8kYLCygPpUSS+fPPdPLNl0DFfznHAxDAhnAWEtIIxFAwgv1ZCAwQJgYBNZuCxUvb8P1TAbJ8P7oD6ruainJFSUASKBhVIBEARQ0QMq8KC8BzYqQhBd+OL5h9C/a4sbGb1psoyy/HaxXv8B5J8CiI5qMHCeP3QPgBkAir3hhDkrkZlRgB93HAfhrN6dsaisFGE4GRAsiAyMNqExyHHxOMnnYXr3ZujZqTSav74RWZxHRzCKY6904NBREaNM4qUmEkURAS37pQLFA8p7QAU37IKIMhE2ECJg3/dvlXQ017tcrufDarRIvNXU5E4HCId/46ZSDQbO84eekKmGtbjLPvlhNVZuO4nT13NAOCvYwHAQ1gJwVg0oOAO1YACGASsy+PHdtvAIBHXfWoMtJzIRHRmEPI6CsGbGdVIsPIhf7ksGByiIIpuAgoiSEM/yFAInySZE5FW2C4IHbt6N83luMB4PBo/7Dv3va4Q+nZoWNzRdbDbbbFfq0W62ig0pKJXG+P/A0fXfRUF8qcZkAGOKu+zNmUvxy5bjyOYpCGcDsdgkNoq1aiiGRRK8GVaWK7zaKQICEAa12BDk8TwuMw4dCEJ5C6oEBqFHo1h8vuMsCiy87v512HB8MqwBHC4e1zM9mLspGfscmbpzyop2ZAluuFgRlKG+oKEiKCjsbgbb3umEpesvYPKe4zLrpVAUXqImggeUd4PyLjAeNypFBGBkv3Z4rGfb4oYqTRCE5zmO+9VWIY7eCmryH4v1dwGEaIFxuAmATwB0LuqSERN/QML5DJxIz5FAwSm7RRa+LTK1YDXAMKhuNR0gIhAh2hDOWZCMfADAq43qYUC3WMTG2PDhnNP4+lSiaV/K00Bsn9IRLEtAKdD2tU1IJQXq7++2aYRB98fCZiP4fdN1vPTHXogqULzvkBUIfhvRDsu3XsZ3Z8/6sF8KJaEiL4PEDepxgXqcuL9eJTSpVx6vDO5W5FCLojjd4/HMsNvtKQBgq9CAgv4HkDsXILKWyHnhSImE8F1HEvDCZ0txIcfpBYbFBsJaZcrByaDgVFYKhJFvw2i4I4KHylZAk+oRqFg6EPWrh+Hs+Vy8sfAoLsI7uaMEG34d0w73TtkIgfE/3qufvRf1awYDAJJTC3DvZ5tANUP5efemcLp5vLHxiM+1gytXx6m0TBx2ZIIS6suOKbKKVuOloyZuUI8ThHfhoSbVkXz1KuJnjS4OKFNYln1D8y7pvw0gd3c8CPGCQ17NiwTH7KXxGPL29+j99o9ILRDBBISCsYeCsYeAsQWBsQaCWANALHYQziZTEE7eGRksuhsjMSMPTpcb97UphTIxFnyy7LQOHACQwbqQkSkggPoX+SwCg4TzDkz9IRmUAlUrBGF8m/p6/iajEN9uTja9/s+kC3h7QH3sfOM+vNc2Du1CY2ARZUrHMOpzgLV4KaU1AIw1CIwtGIw9GExAKGAPwa9HLuBYag4++HZV0ZOHYUYLgjBZ+d918VhJ9Q93zcbc1eCQH8F54Ug55/nDK4sCx5gvfsE3K/Zh7YmLoIEhMjiCvcCwBKiyh8JaeYVxLSj0M+CEOxtTd50Fz4sAgPa1ok3vfyI5BzWDQvw+TjA4eHgenx85iU17MgAATz9cGfUt4eo50eFBuOp2ml6fzbpxPCkL5cvY8UTfSujWqAx6VqgAnf1FlqEIw0rPyMraOasdjDVQ2u0hYOwhQEAIPv/zAB4YNRNLN+wrEiQej2cqz/MPAYAr9d8FEubuB8fhZwCkAujl7/Ruoz7H9xuP4ZKbSsCwBasTgljtemCwnKqZMlILf5uHFXH9uhsA0K5BKdNz1h66iKaVIv22Ec5ZwECQgLFgL9KuukAIMO/1ZiCCdP/SUXa45HN8XqRA0OOeMgCAddvS8fbWY1hx+YJu0O6LKo+yNMAPUCSKQqyB0sJhlxaRfVdy8OwXv2HM9F/8q0I57lWWZVeIorja4XBUdqUeI66Lx8h/APknwUFUcHzlbwY/+cFcVHv4PRy4lANiDwUTEAJiCwJsQYA1AOBsAGsFZSSZA4QBJQSUSEpWaUeJ9qMJ+aCUonqlQNPfz2TlI65qhN/rQy0WpOe6QAE4OQEjpu0HpRQxpWz4vJcCEh48oabXV7YEITrSCkopft970fSclKxcbJrUCR93bAw7z4IyjPTcDAuqqLMtNsBiB6yBILZgEHsISEAovt9yAl2f/wKvTl9UlDzQzWazLSssLGypslz/AeQfAsf5w4/I4DDdfv59B1buT0YOsYIJkGQMYg2SVknOBsJZi2GlbmzbcvQqACAyzIog3tfukQ4HosLsfq8Ps1uRlulS/z/szsLPqy4BAHp3jsH3PdrA7SEazZV+6x1XXqJmHor4C1dNz0kU83A9y43BPcvhzOf34+X6daUnVSmKIqNYQSx2MNYAiQWV5ZOD13Lx48bjmPjd70WBpLHdbp+tDKLr4t1NTe4AgJRwjVaFcQbO84dfQhFRcv3HfI0X56wF7NLLJbYgEFugrLGygnCcPCEIwBCA0Bvvj2E/ejFbYjcsBLWCw3x+F1gKhqWw8MT0+kqRwUhOL9AdG7fxMM5dkmSOzl3C4RGorKHy3ft3kQBy7GwOcjmP6TkBPIvQYA4AxVdLzmPViUsgomJUpQBDJGWEYvuR5RNiDQCxSfIJ7MH4bNVefDSnaJA4nc6n5flFvNTErO//AeTWqaskf6rJAKabnTVj0XqUffBNbEpMk3hoqyxrcAEgrCxnEA4EsuoWBHaPBTJP9Zf2k/k5cHukF960UqTpOSEBLEQ/GOzcNEa2inuPiYRiyKd7wPNSu9cyC02vjeKtiC1tAwAsjE/128cgsAgOlJ47/vhlJIk5EkWiwMtx9dG/XCUQSkCgeCJLBlLC2cFYtBqvEHz65wF0eeELdBk11Vx9b7N9mZ+fP1APkuPEdfE4+Y+C3GpwEB04TC3jB04m4+NFW+GxBIKxySyVLQiEs6tUA1p1LYByNASnp3fHhHYNQcS/1ksXJ+BEgqTeHdA5Vk+UADxYpgLOpxVCYPU3ChEsmN6tKTq2jsK7w+qhgTVc9/t55OHT+QmgFMgpcJveu0+diqrnx+rEy377GMJawXHS/MxzeXS/fXngND4eGYedY7qiT2wFr9cAKztncjZJ/W0LktguWwgOpeXg5MVcNB76vun9goKCfsrJyRkkzzPGqw6+e0DC3PmUAwo43vYHjrU7jqD7G3Pg4uxgbMESO2UN1Mgakju6agGXKVKm4ARDgOF9K2D9qI4oRwP/Um9n/XYWlAK1qoXgt6fao2fpcuhZOhZzejfHqL7V8fKK/dDHdogooG7MiU/AA2O34uMfT6BaVIT3d3npn3n8DE4lFCC3gDe974NtywIAUlIdyOE8fvtXKUx6PkqBNJdL91ssFwAPLyIxNQ+ta5WGjWdVrwEVKJyi7QqUWC5bMFysHVdyeZy/nG56z9DQ0Pk5OTmPaEBC7iaQ/OOWdGv5+kWCgzAMnOcPPwlgjilbtXA93l24WRXCGVkIVxwMvd62xKgjBgDsG9MFZUp7/Rg/mZuIGcfP3LQ81S4kBo93qoTSUTZ43BTnrhRgzaErWH/9iiFakOq9dHUUU6eRACEEjEjAUAY85w3R7RxeFg0rh+OVodUAAG/NOoUfkpP99u7xqlXw4Qt1kZ8PNBq/Gi5OomZtgqPx+QtNMGDydiQbjJxqP6ko9V9xV5F9uUS3A9RVAIvHgVWThqNZvarmqnCP58cff/zxhSeffNIBQFQenP7FCfivdzUxB4gOHAMBLDS7dtwXS/HVhkMy1QgCY7FLbABrlWI1GM7gM+Xbr1kPtABTyKBduzCER0iW7kMnc/H0N/uQxjpLqGTQflVcO/ShsgpF0B1XlnNQHbX0fhJ5LInMFhLd8bI0EJ2rl0WXpmVxb8sILF93BWNWH4aHM3+nr8TVxKuP18C1qx40+3gdKAM8Vas6Hu5YAQ/O2AKXRSz6GRUXeyWCUZDcU0SPBBI4C/Dz2AHo1jbOtBVBEPamp6ePLFu27CEFJP8B5IYBogNHHwDLza6bNGcVpq7crbJUEuWwg3AWb4SfwW/KbJvYoSHmrk1BuuDEgpGtUbdOIDiOhSBQfPDtGXyXkFg8KKgovwBRAwhlxZX8n5R4cm88h6hphvqwlNKuOEcSiTtRXeyJxptYAo5FYNE1thxiQgMwLznR9Jkn39sYg3uVw7Gj+egxdwsmdoxDmcgAPLl8t87ny0cFzdvwSN0K+PZsgoaayCDhPTqQiM58/PHBMLRuVNMvSDiOaw8pg6T4V6nI/yVACCFwXjgyAICpVWrur1vx2ndrwNhDJMuvNVB1NlSj/HShrv63IZWrgHUx+OFKEhiBYP/47oiOYdUFc/v+LIz8aR8clIeTFaSJ5AMK2QlQF7ykCYfVRv6p5xgoiXfwVHW26jmsAINhAaLEuzOqcdN7jgQkoksS4R3XRY+2Qdumkbhw3oXz15w4cCodnx4+XaL3NPGeRria5cQXR0/5gkTwgLq9IGHchdg87VnUrVbetK2cnJynw8PD58kA+Usg+T8DSPHgWL5hH0Z8vuKWgAMAGtoiMKJtdXz8+3G8+GBtXL7mwIZTV/D5041Ro0oQGIZAFCm27s3FEwu2wcMIOkpBRWXyC96wV20yBZE3hMR6QeQVxg0AkSkDkSMWvQkgtOG9xnBfQ6IINSZeZskAxL94L2pUCQGlwLMfH8Kf6ZdK9j5FYMGQtmjbNAJfLrmAj/Yc8YJEfkYjSKweBzo3roQf3xthNlGvMgxTBQCvBcnNAOX/CCBEA5DDmQAijOfuP56ErmPnSOCwyQK5KnNwJkkSit8CeBa73umKS+mFePvHYzjozFQnxdF3HwBno3jvmxNYfC5FQy0EfXyFyGv4co88YaRjVkrh4p2wswzqxkahUbVYdGhSHeVLRyI40Aa7zQqWlZSJPC/A5fYgO8+BxAtXse1wEo6fv4azVzNhY61wChQCqwCC87rlG6MdWc4bvyKDhlAGh967Hy6XBw9+tANXSyRfSdvPA9ugQwvJj6ygkGLF+kt4c8uhYkEiOvNQPToQe+e+7dMmz/ObTp48+WLDhg3PyDT5pgT3/xOAeENkXRcOv2RmCFyyfg9enrEKLkuADA7Z0dCEchBKUJMLAy+KSKJ5xa6Oq5/pgAe/3A43p74jlBYCMP3RJnhu/h5ksU49lRB4OUJPTowgeNTvjMCjeYUYZDgKULdiKbz95AOoWi7mlozr9sNnMemHtUi8nIXSISE4cT3b6x7CcrLDpfzJKJ9eChNLg5BJ3d5EEiVYRH58pDXubSmBIzGhEH2mb0e5qED0b1IJ72074p/dcheCugoQBjcmPn0/BnVrZQoSi8XSQyOP3DBI/n8AQghcF448B2C2j8yxahvGfbsabi4AxB4Mxhqkuo0YBfKyYgDWvHsPIsM5UAqs35GJJ1fsKrIP8/q1wIuLD8ouGtIrIoIIkYi+wBCk5AeSgCoHGgketKtaFlmF+XC6ndj3/fi/RUc/6O1v0KdtHN6fvxFXChyq+7pqs1BDhr1BYL7piPwD5ZuHWqJ7+1IgoDh91oEeM7bAbZO4oS5lyqBX4/J4cfU+E8Fd1m65C0Gd+ehUvTR++eRp03tcuXJlaGxs7DIju/UfQFSASBGFrtSjtQGcMjvn4dFfYWNimuQ0pzocyhNB87KrkVBMGd4QGdddaNc8WnarAAa/tw/b8q767cOkDg3RKi4Kh05lYNGOS9hbkKYBBu9VaQo8KO9SbQBRVgv6ta2DbScSsP2rMfgnt3NXruPpST/j1MVMFIB4jXpKRhYFLAynCSH2rwKfdX9T9OpcVrLQC0CNF9fAZZcMlQwPiCxwYFx3HDyZjadX7JKVF7ISQvCoYbyiuwCiIw9Pd4rDxy/2M7OP7LZarV0BeAyUpEQg+f/IaiJlHfzS7KevFsdj45lLktzByUZARuNTJTsDRPMBGNipEh6dvQsOm4Cqy0Ow9O02iC5lkeYA9W/HqFctFOVK2/DRgqvYm3/FAAxvggNlZYyys2hQszSWf/ws7pStctlSWDfjJclgOHsF9p+4iL0Xr0uU1mIH4Xh1UQFrARhRFvSlBcYmMHBxAgCCj+9tooLj2Mk87DyciWHNKiPlfD46tSiDL7cm4rw7H5dTnejWvhQarYnCIWeGpEEDQAkHsFLGFSKKYKwCvtlwCPvOnEP8rNd0/bZYLK1yc3M/Dw0NfcnwSCIhhNB/OLv5Pw8QQuC6cHgAgHuNP81YtB7v/rQJJCBUDmyya1LweNkqTmCx+KU26Dt1Gxx2KaAomc3DV78kYswTtXAwM1NX1iaQt6CSPRCn+GyEC1ZcSCtAv6+3wkM0ArbgUSkF9ThBeRdK2ViUigzCjq9vPK+1x+MRU1NT8xMSEnJ27dqVfvLkyZzs7Gx3bm4uz/M8DwBWq5WGhoZyZcqUsTVq1Ci8RYsWpStVqhRWpkyZUJZlS7xUfvh8H0njF78fL878DYW8G4zFLsV5WGyS+pmzglAKynIgAOoEReC57jWRVyjike5lQAhw7Zobj8zcgXw7j5PvP4DgYAaLVl/GeXc+CAXq1A3C9B+TcciZKbPJVAIJA9UoSiwSJSaigJOpWdh3IhnNDdb2kJCQ4adPn15Tu3btP+F1r5Sw9g+D5E4of9AYwEHj8ZRL6eg4cgZyGatqKZc0Vhav0yEhIJRg5Yh2aFQ3DM99dBi/X/eqLl+qXxMvDKyOnYczEFs6EBt3X8PMPaeRzwmYeX8zjPpjHyg0tgkdxXCqbEKtsEBEhFvx57RRNzQOp06dyv79998vbty4MX3NmjXpMguhsBFadkIwaHKML4UZNWpU5fbt28c2atQotkaNGqVvpB9vzVqBH+KPoIBw0hhaAjSsl0WWTVg0DSqF5RPagGGAK5dcePnlo9hVPh1ggX1ju2DN9qt4e7uUZKF9SDR6Na+AMRsP+hpRKZW0fErmFI0RsXHpEMR/9YqZAfHiAw880HTdunUFsjyijE+R1vb/h/oguwG0NB6/77nPcPBKriSU24IluUPloyX+mREZLBjSCm2bSloWUaSY/H0iZp86i2iXDfNeaoUzSXno0aE0AmV5xOEQsGd3FiJjbOj1zWYIRKOV0mT3oB4niNuJtjXL4Lepz5X4eS5dulRw6NCh6zt37rz+0UcfJckvmte8dF4DFO2uBYioMw55dwYA8+ijj1bo2LFjhSZNmpS3WCxc/fr1yxfXry+XbcK0JVtx3SXK8fdeoEBJc8SwqIAQbP+0I6ZNTcLnCWeAEIIylgA8064a3t9yXKf9o4w5yyq/DK88wrtB3Q6IrnyIzjwMbl0Ts8YOMRPY34qNjZ0pyyNakPiVR/7VAKGUtoNUo0K3LVu/FyO++A1MQCiILVjvgEi87uq9Yioho6AAGQ4PVn3YBgE2FoJIsWJNGs7lFGLOrgQUWARYeIKv+7dA5zZRIAQQBBGTvz+LL0+c9rJUqozhAHU7EGNjEGSnODC3+PScycnJuQcOHMjYuXNn+vTp089pgKAInh4NSDwGoPAGimIECOD1gmXl76xm58aNG1e3devWFXv27FlshuoNe05g6OQlcBGLZGi12AFFmJepSQUEY+IjjfDc/H0o5HkgrORO31aeIBAsslmP10YieCB6nKCyVotzF+CrV/qgT0ffjI5nzpwZWrt27d80Y1ak6vffDpBdAHQK8m2HzmD4xAXIFDnZWu5V6UrOh+aGwCokBCvfa4fwEEnY2LAzA8OX7tKtbAMrVsIDLcshfv9lzEs4q2GpXDI7JYHj5fub4Z1nexXb/6NHj2Z+9NFHpxYtWpSmmfzKp/LdbfjOGwDDG1gvndFMQzmIARycYbc0adIksnfv3lVfeeWVLsHBwX5993u8+jksxIatSVflSMsAzRhLtpRqbBg+frQpPvrpOA6RLImqR5ZFRKANv1w851+oFQi+H9Aajy3d4VX/Kvm33A5Qt2RALG0DTi1614zVuspxXD0ALoNmi/5fAYRS+hiAH4zHh73zHVYeuQBiV+LIFdbKonFbN2+/lGDHmrfao3S0DZQCm3ZlYPiS3RAZUbmpN8GzasdwqTp71uNElegg7P1ubJF937lz57WlS5demDZt2nnD5FfAoP10m/xvBIlgVHHCx4NRpR6MDAgtSCzavVatWhGTJ0/u8NBDD7Uv6jm+WboZY3/cKMV3WANlbZdXJVwewfj93Y4QPDzsdg4FDgH3f7QFmazbb5t2nsWeD7vi0/lnMD85Se/9y7tkVisPoiMPM5+9H4/2aGsmuz1Vt27dpZqx8stq/SsBQillAOQB0K1y+1RXklDZIBhowlqRYkg8g5UjO6CenKHw5Nlc9Jm5HQ1Cw5HtcOG0J1PWUGm8UN2FKG+3oEvLqvj0pUf8tn3mzJnsyZMnn5k7d+5FA3VwyyueS/Nd+2kGFEGzQprJITDIIYxmZ00AwkFK0G2V/7fOmDGj3XPPPdePZVm/2sraA99FrouBi7V6QaL6tnEIECzY9UEXZGUL6DJtEwTO/3zpVaY8Ph3VEAEBAKUEDV5aIwVwyb5oknu8C9RdCNGZB9aZj5kvPYQBXfVW9vz8/PUhISFDADgN8ogPq/VvBcgLAGYaj3d4aiqOXS+Qfa2CvStaEayV2cYIBPMHtcI9LSNBKYXbTbF++zU899tOOSety/ui3AVoXDocHzz3ANo2rFEkONavX3+ZYRiBZVmBYRhB/s5zHMczDCNwHMcr/7MsK3Acx3Mcp34yDCNyHCewLCtyHCcQQijLsiIhhDIMQ5VPs/uLokgopUT5FASBUT55nmdFUWSU74IgsIIgsB6PhxMEga1WrVrVunXr+s3x+vbXv+Gn9UeRA1YGSYAOJHaBA88QGRy+4x/BW/H1sOZo1ShctTueT3EjLcuBh3/epme1FDnPKQnsTcuFYcPsV33aXLFixf19+/bdVxyr9a8DCKW0JYDdxuPzftuKl+eskVOBBqshs1qt1Y2m45netTH6dCmL42dz0WPWRlDq8Wqp3IUQ3YVoERuJtbNG4f99m7tqBz74IR7ZlNXLJVpHUKWcnOY99ClbEVNerA+bVfotJ1fAW7NO4Nf0C6gdFIZyoYGIT7usYbU8GjeUPIiOXBz6+lVUKa/XXOfk5KwODw9/QqYiflmtf2NuXlOL+edLtskBTzaAUagGK1vLbybrCMWM9QlIvVyIXjM3g1IluEfhgwvRvmL0f+CQt+G92uKtxzohihVBnYWSQO1xg/IeWQ0ugvVQPBxbCaAU0YIdyx/rgM9fi1PBsXVXJtq8EY9f06WMjqcLctCuVjRCPBZILveK+74FhLGCsHYQzo4vft7o05+wsLD7169f30FmF1mNouJvjWX/WwFCKQ0B0Nh4fM7yzTiXWyj5DrFWKSpQW4cDuMFxkVaKnvXKodfHWyAQj1db5XZAdBeiaWwEVn7+/H/I0GxPPNgOHz/3AMIYQQaIU3bGlOJbeCKiYmkbfn2iPXZM7oTmDUNBCHDuggMffHUGOxMzkBugF+BDYMGHPeIU1kKOc+GkEhNygrq5W47gwpXrPv1p2bLlixqZSpG7iEw5yL8OIAAGGA/E7z2BST9tAtT0PFZvbAOREhgwAoNOEWXQwBKOMN4CRiDF5xyjFNMPn0AmcWh4XyeopxCxdg6z3njkP0SYbP06NsXLD7cBx0syGvU4JQOqwANUwGf7TyM2OgB2K4FIKb5ZmoL2n8Xjm7MJ2H/xOiZ1aKSqHHqUKod+D5RGx5ZRUDy2VVaN4SQDJSulO3139kqfvoSEhLQ9fPjwAI0yQpcZ5e/Y/m5frJHGAwdPnkemhwdjDwQ4G6gSBEQYUJl61AsIx9zxTVUBsDAfuHzdgWuZDpxPc+JyeiGy8l1IvFaISwX56FEnFmcu52D99Ytq3LRkqHIAbgdeeaw7alUqU7wB8EIa1u8+AZeHB6vLjHIXbXKptujwINzXOg5R4SHFXvLSwPuwcMMBnL6ap05owjCAIOUrHjh5BzZOuRdPvH8Q8flp6jJ7KCMLvzzUCq3rRcLtFlGnbpCkYKAW73qmvFc5jgWcFeBsWH7gLN5IvoTaVcvp+tKgQYMPASwxsRUJMhW5rX5af5uQTim9D8B6HzI67GOczXHLdg9JODRT607r0hQPdy8LXhDBsUyRQtjVa060/mAdPMSl0b0XgDrz0KNxFfw8YYTfvj/z4TfwOCmW7zkhJXQ2uNT7ZB+5Q0Hh/fSGBhPegyAW6Ns+DjPGDS+2mZkLN+CtRVvV8GZFBQyGw9QuTTB/YyqOIVtlgDe80AkMx+BUQh56dopWk9m9/vlxLEk952V/5SI+iguK5KeViyfa1sZnYwb79OPnn3/uNWTIkP0agd2jUfvSkg8LvaMBkgCguvbYtgOn0eudH0ACwiTNleIjxFp8JiShwJbX7sPZo4X4ZV8yapUJQ/3qYejcoRRyswSwHEF4BANBoBj+4V5syrjoZavk8M9Ph3XGk33v8dvvT+b+hk8XbYQTnKaIjsZz+E4HhhlQlOpS2pJr7kKE2wgu/PF5sU08MuYbrD+bBqJoFuUQZxYWWFkOTkaAjXA4+F5XhIaw2H0oG/1/3I761nDcWzMam8+m47g7Wy8fao2Hsh1KdOaDdeZh0ohueLpvR10fTp8+PbVOnTozABRqbEsKRUFJQXLHxoNQSssYwQEAXy3dKvkBqSGinGYi6gVzSoBHpu7A50OaYV1WGtbmpCHwKIdVle9Bz8+3wEN49K9aEc/3q45NmZe9tfhkj9yqYYFFgmPPsQSs3HQUTtlHSc0Cr4K1+Ai8Owwdap4uogR/KZ4DhEG2uwCT5/yKN0b0LrKVBzvWx4bjKaC6Oo0MBJbACYqyYjB2f9oJjFxb8Zs/kwAAx93ZOH4822z5lMURRiq/oNZlsYBnOTgdvlb6ChUq9ATwNbxGQ1ZmtW47i/V3CekPGg/8uuUgfj+cKPGgciw1lTNzUMKYam6vMA4s3JyCAQ0rgQIY0qIyJi86gUKOh4el2H8hAy/PPCBZbUUeohrV5sDDnYuuhZiRmYujVzIAS4DX9cIaCFgDAcXlRf0t4C7YA9VPaJ5D+pRY2c+Xbin2xQ25vw3mj30EoscB0eOEKLghCh5QKkCkIu6pVAogUuzH9B8TsS7jSsm08IRIsogij8iyyIzlO336EBQUVHvt2rVd4fUY0Lrd3NYV6+8S0n2yGyenpMnBTxZvKChh4Jt6U7+tuHwRjT0ReKZ5dYSyHNZmpKmr5VkxB9SteOcqflYOvPZgK4wb1qPIDu4+lCirHeUIPA2L5e3X3SmkE1ApSIqRo8bk2Jd8hxs7D51Gm8a1i2yiZ4fGqD1vHc5kOuRYHG98+7ZzVyGK9bFi/eUS59jSUxEpC4sSO3/N4cD2g2fQrkkt3RWNGzd+GMC6v5uKMLf//dDqAHxURgs3HpGSCSj5nbRhD5QWuR+6lok+TWJx6YrTe1xJxSPnjYVMPWqEB+HJPu2K7eeRxMsqqZdCUi2yQUtTyJOwd9+u5s+SSxlonpGwHFZsPFCi9zj60U6wC7waXSllcuGRSvMxevpxxMbY8Wbz+qiGkGLfny4fGGHUvip1ST6Zv87n/tHR0R1Lly4doKEiRpUvuSsBAqCT8cCSdbuRcD1Hlj0kCuKNjy7Zs/aeuR3D76+I2lwIOobH4KVGtdRYcq8LuxPjHu+McjGRxbbnFqiuJrq36hSjSfN5N+6Mt5SBYn9Q5D2WQ6HbN2P8qVOnthuPPdy5OZ7s2hjwyJGWvEfOhyXil9QUPPrDbkzbeRJJNNd0fMuIAVK4QXRZcILXKE7kKrwSF2EBWCuOpFxDYqpvko1p06a10QCEw99gXf87AOIjf+TmOEBZTqoNKLMwVKkPiJJ5kjg4AWPnHcPaj9vjuzeb4Mu9Z2WPUSkDici70Dg2Cn06N/PpUEJCQpbxGMuxst2FUWsTQq1XeLfvcr1FTT5fhf/34+grFBQU+Ji2J47qh3CWQORdcpYXjyTrUREeRoCD403v/2yd6tg7rRM+eak+xg1uiDUvdUQ4b/XWgiQMKGElGxjLIYsX8Oe2w76LYu/e4+FrWWfuWoBQSgmAzsbj36zc7WVn1ByzN74Q7HdkIDOHx9R5iXCybg31kOSP5/v7slZZWVlOc55VmTwwyWv7L9h8NHCaBNgm7+3rr7/+1qyZr17vByjRl4JHk5xbGlK7h8Eztatj1VPtQSgQLHJ480lJnvh0TiLaTVuD4VN34b0HG3jV5kRbdVeWRa77JvwLCAioMGjQoLJ/J5t1uynIcwB0lSvPnruM09ezvIIeI8kfRJa1LDyDXqXLl5iPXbbhMr46fFqSPZRMJB4XOlSNxSNdWvh0aNKkSUcYhhHN1aJUdXT0fv4Ld80jEz8L22uvvXZw9+7dK4y/dW/XEOUCbbILikdyZpRTr350TyOcmd4dbw6vhQlzT4KCYkj1SioGVxy+DEooLtgK8PvBS2gfUlqj0ZeBQqR58d36A/hti698NHjw4BbwBofddjbrdgPEZwnfczRJl0eWaPl7APUDw3FvXHSJb/DB9sPgGUHHXoF3oZlJHoOMjAzn1KlTEwgh9AaXXfzbyElRop4gSELC008/vbSwsNCndNSoPm1k/yy3nJxbSuD9wbojOJGQi59/TcU+j8Sh2a3em5QPDvDKfFkU7WrFGKgZI+catqBAoKht4g5UqlSpCjKbxf0dbNbtBohPyOeUBZtUDYreY1daBOIqRODBjmXwx1P34I3m9dA4IAJ2k7LKAEVZIVC2EkuGMCWMtk6pMLz3tK8B7O23394HwGVOQf4/N+qfNSbHjh3L27lzpw8VadGwKgIYyCDxqBnuCzkPzibn45vN3poqWQXeknDVY7wBpHXLBSPf6TJns+SS1Av+2G1mNGxkoCDs7WSzbhtAKKUPA/BZxq/kFqpGQapYUwmjCsMdG0bBZiVoUDsYLwysjN8+bIMz07tjy8ud8OE9cehZujxiBBuqMiF4p3cdUEpBqUZ7JXjwTO/Wpn36/fffLwFw+gMI/ZfvQMmKMIuiqIT1YujQoT5utk3rVEGD8pGSwVAGCBVFiJTC4RFwEQVq++euOeR3RBERwkn3FIBHe1ZEu7hSsPCScgaAPB8klTRlOfy04ZBP32JiYhpoKIjRaHhXySA+7NXm/SfhAryqVFVIlIaTEYDG9SKRdknAwQP5cBQK6gJTpUIAHnuwAmaPaYj90+/Dho86YOPha1IJApEHFT2gogdE9KB+rQq+wuVXXx1JTU3N9QsQ+v8EFVoS5QoDAGlpac7r16/7qJSmvNQXENxyLRSPlAiDCsjK86CUYFPvk5SdC1H2mBJEyb/ws/uaokKFAATaLQgnVlkY0qimGSlmJNvlW5DUYrGE/Pbbbz38UJC7GyDvf/uHHOchy1ZEk4eAAiJD8cL0A0jNKMChA9kYNuwA2r22CdPnJ+DUyTxkZHgHjGEotiVfkdgrQZB23oN2Vcuhed0qxhWRPvfccwchObo5/Avp/wf4QPE40VAQAoBu27ZtqfGcRrUqI5hlJEFd4OWgKhHLD5xD71YV1PbrxESAYSXdwK/JaWBFBtmiCy1ejUfPOZtxjXFq+kK8RkOGhQcEKzf7Cuo1a9Zs9HfJIbcTID4S1tWcQtlQpamC5FVjAAC25VzDI3O2A6UEPPpsReS43fj091PoOmcL2o6Px4Mv7cB3888hK9uDNNFbt0PJcTWsl6/m6sSJE9fgzTLiLLmQ/k9LB/QfaUeRQRS89O3bd0NOTo7PTB3Vq5VcMEhQq2Yl8DmwcQTv31sfE1rXx6w3GgIAdh/OwgV3AQQi4v3Nx5BGHHplCGF0u2L9/2j+Wp/+xcbGNihCDrmllOS2+GJRSnsDKGc8HmYPwEWnU5U7vEUo9ZuHE/Hu9mOoRoLwUf+GOJOcj88PnUZ+II+DyMLRvVmILGODwAgAL8U6iCKPQAJkFzp82luzZk2KQj38URBahNB6YyLuzWjDaDHsnrEJcgPteGNDqMb9ncp/RTyC9sUIly9f3h0WFqZLhdgiriror7vUkFyIIihDMX3faQyoUAnP9q6O4wm5WL7lMn5MSi6yUKjySJQQUEaRRViEBfrmv3O73W7oLepaOUTELfTNul0UxIe98nh4nM/IUQu4GOUPsz2J5uO55fsRVy4a+97qjg5caQAUvFXE67/tl+UPQSrcInpwT52KeKr3vT6d2bBhwyUtBfEvg5SERxG9u1rFVjDf1WKd2uJJJm35tOPR75Qvpj2zdiTZQJLPJBlNq5L1tuWXgqgcFwAxLS0tyXhevtOFckGBak1GqbCp1Pbii+fRceZG9J67DfOTk0BJCcZWNdR6C5fm5rvNVL01Xn/99VoGCsLeDjnkdgHER73bddSnKOBF2TFRk6kEBIoKqyYTivsiy2BQxcoY37I+vn6wBb7v3wKVq1gRU4rFz5Ob4YdercEJDFysR1bvemWQC5k+HiRwOp2edevWXVHA4V8GQbFZUiSnSAAiBQQ5GzyveA97vLvAgypykShK54paw6PGGClS9Rm8Xsja9rz3UNsTDX0ybUc24vFuedeUjJNX+6JAYhyVn3/+ea/xh4fuaYK4yjFqBS6qvI8bkImICETxdg0nyIDIOwiD1KxciILv6+rbt297Exnkls/n2+Xu7sNeXc7IgcgQMDrHP69cVYMJwYZPOhTr4dHp3iisKn0Pes6KB69ZMakooF2DKj7nx8fHJ2qpBwAny7I3aAfRhLAq1W019c99Jpri76StNqusR0SjEKCivi2R90YAUtFboZaRDGiUsN4mlC9qSWrqrbgrKO0IBsu5l0opv1H/3IiOinz33XfXvvzyy1SLxaJTEZ6+dMVAMeW9hHM1WOTwUZ+GeHrlbq/bi+pkySKvkMeIiXPx/TtP6q6rVKlSAz8slsJm3TjH/DcCZBuAgdoDbw29H89/vVbSecu7VCFF+r1zzbIAKK5c8aDQweNKpgsX0gpx5bqUkCH5ugPnc/OQy7tRKHrgYXiApyqLZaVSsgHjtnv3bi175QLg8iekU7/AMJ+E1MhOKdOKeI1dYFlQhtPMNqIBm7ZCLC+zQLycP1iUs4DITnwMB8JSA90nBsDy+kq7Sju6RxJV1xCq6F9LKOkXFBTsDQ8P1wHksW4t8P7i7TqKRAH0KVsB+y9l4SJT4GVXRIIAkUE0Z0NscBCqx4Tg3kalUCYqABQEzQMjMbZ/bTz+5SbkEidAGPAMg5U7jvh0qHTp0nVNWCytoE7vZAriU2P4VNIVjY6B+GhYurWWlF7Hjzvw24pzWGVJhcCaPCNHvWyLrHunIo8gK0H50pFmxsFUA0CK0GIZ6D8VZfZPO5kFdQKCd6ul2kBFsCAIswci2+2EqMRcwCq1zLCyyCUbxYwTWnHdEDywUGBou/qIiQjCF6sPolBwg3BWUNjURYUoRZi08d3y9ZR3A4IbrChgwoB7MXXVTnAch7gyMdhw9rwMcMV2UeJ5JGZkZOwJDw/XFRp8dUh3TF60DS4qA5xK7+ViVj6+ebo5Vu64iPqVw1G+jB3hIVaUK22H3a5nE7KyPQAoapUORVytIJSy2JHrzlOJyWsDuvp05vLly2eKoCB3thYLQFXjgcRLGV6WSqP3BgUsAgNRBPq8tQutqkbhvj4x6B1YDpevF2LbiWs4eDUL6cQFkVAMqlgFoAIWJJ8FFanK97IW3zEpKChwHj58OAPexNEuAG5zgFADRigoBYgo6jPCa0uzyROxR8OqeOKhVnjik0U4t3A8yjz8AQKtFlx3uiQWiRKAJaBUin+gcoAX5Iq5kuOflIFl1P3NsO7QGUx/7SEAwLgn7kO1IVOQ7nCCQIr7JiDe4jVUkTs07XgcaF25DByiC6MGdcCoQR3Up6zcfyIyChxycRvBl8IUsWo89thjS3bs2PGJTohlCMBQUEEEEakkC1HgVG426tUKRIM6tfw27HICmVkeBIcxsHtY/JSSgiWvJcNFnN75AYJykaE+154+fToBerf322ILuV0AifGVQXK91E91TpSexUYZvLPgCI67s7H/eAZwXAJNNVsQWleOwTvNy6NibCDsVoIaVYLQ+pV1Xo2NvDeuUtanE+fPn8+Et9SAmmG9RL5YKusCjZ1FOwmd6NOoGs5lXseiiVIKnYtLpcjitKVvAwAeeG0etqdmaEovS1nPVRaNd0ml3twOxAZYwASwmPT8g5hk6ErST6NRe8g0XHa5pXZEjW+aqAGH2wHqceDTYV3wdP97TR/rxzf74/43v9XIOiXPmrNz504XpdRJCLHraYsAMN5SdoSKcEJAXj6P0BALrl53IfG8E2fOZ+PidQdOXs5Bam4hsgQXChger7eogzpB4Tjkug43J0i5SjRmgIOnLuCx3gYht1y5CgYKYiaH3LEyiI8PVkp6Nihjk1MCEV3P8zgex3SpYQA3K+IUn4dTiXn4PjEJjEjwZJ2qeH1oTVyhDnlZk3T7VBTRoWE1n04cPnz4EszrdPgXxbXAE2UWRLvSexwgbicqRgRg/ofDihyEJ7rHYdtX6yTjqNbeQwVvcVB3Ie6tWgY9OtTGc33v9dvWsE71MfGPA16ZRxb0qeiRovzchaCuQtxTu5xfcADAtF/iwQg8BCVfVgkz5ij6ZEEQEjiO02XAqFehNPZfzlXlNFCA50RcSnOh2zvbcJEpNFcByLPvi11nJKpokXgqfWIHgmtZBT6XBwUFhfgBh1bV+5dlkdul5g3wYXfcrps0osmLFEMx70Qy4ndmgDIGrRIoWjf04eqwdevWVOgL2ngAePzKIEZwaKvcugpAXfkI4p34YGgnnFjwTrF9tnGMxOtrbBFUcOvA0bh0KMY/2aVIcABAsJ2VZB01rFiWOeSMkdRVgMVv9Mcf00YW2c6i95+CVVvT/AZN8IIgnDceq142yqvJU5PVUcTvv4pLKCxeYLWIcFgEzXzQO+Zm5fsaf202WyCKdli8JazW7aIgPsATVf0/fAOSSrh5WIqRq/bI9ghRN6EjQoPNBLk8eKs4qaXQzGpwUJHq3VYUw6HAy2xQISoEWjH37aFoFVejRP29kJYh2SIYjxSBQRi5ToaUUTCcEfFEr+Zo3aBasW2dSL4iJ0pwq2+eioJKPV7v2RI97i22RCHaPPUhPAKvrvRmWSpF0a96i3o8niSbzaY7WLNiKWBvgiSnKVSXUkzed0Jik0rOxRnU0lIfM00AYrfbA/zIH7fUcfF2URCfzglUk3HxL3RdJOZOIaUifHPODh8+vCb09QJ5ALxfIV2xqQi85KnKu9TMf60qlML++WNLDA4AWL/7pGQJV5JI8E61DqKFd+LBNjUx/MH2JWpr69FEOWOLNyEFPA5QTyG61imP917oU6J2Ph01ADwV1ZfAmxjhWJb1Oy8KCgpOGI/VrRrrteQrioO/aIUgSkIHQpCdX2hGQQIMlOO2ePX+bdndbyQhg9n+UJlKeL5+LTCCeTvf/+6TiANxcXHloa8uqxRhMYMeqJIzVvRAlEN3RY8TVcMDseGrVxAUYDO9MikpKVcURZ/psPHISSlxNu+UWSqpLgl15aNMKIfZbww14fLMZ9W17CxQwSMlTJBLx4muAjQuE46nHzYH2dGjRzONxzbtPi6/C1LcNDJjsajb7fZJNxIdGaLGfFDZDlLcbuMZvNu2Id5rVx/DqldBDSbcr/NxnttXbOQ4zuJH9rg7AaKzMt9E/39NO4+aYcGY/2hL09/f+eY3n2PVqlWrAJNagGYURBSpyt9LrhmS2nVou3o4+vN4v/16//33j1WvXj2eYRifh/J4JKqhlROoKx9bp7+AU4snmrORHo8PgCM7DEeBs1DXFlwFsAhO9OhQF93bxPm089133yXExcX5GIa+XLlDNmRqvKl9XhGh/qzRHo9HNDn/xg1lnIiPNh/DhasOvP9sXXw7qql/rkEU/c1dpggB/W4DSNFrioUn+KxbUxx8pxs+vrchWMF7TYxgw4gaVdGhfRSax4WDiIB5kIPpJhh20WwQVYc+pTS04MaEgffiqzcHmTaampqa//DDD+947733zoaGhvoscS63JC8owjh154O68vH7h0+iad2qpm3+9NNPSVar1Se+uLAwz8tSuQtAXXkIENx4Y1AnjB3mW646JSUlt1KlSnbj8YMnk5HH83JoqxzJeQumANGNv/e9VEQwyoh2v+/cZRHwXUIieo7bgUtX83GjgV0mFIMxkfTvSCG9CEWh1mHPOwZLnmyLZnFhAIBHe5UHQwjeiD+Eqd0ao3+3cqrxPSPLJXmGGsZxwlO9zSbKeQ0o1DLLhBATb17ZcEZ4WAiDjZ8+gyZ1K/t9nJCQEMuqVasuA3Dl5ub6qOhsVguoxwlCKSjjBkAwflgvdGod549Nyxk6dOiBJk2ahNStW1dnR3r10Z5Y+McOpOU5AIZBmdBQbP/hPZQrU8q0rVdeeeXAr7/+2tF4fMI3q+SMkaw87qIfIk/8zk6r1WrxoXq8AJ0vu3x1ywphKBUShC9Pni1yahx1ZeFkssPv+mlCnJUahYxhB+6GeJAirAymm51n0bRBGNxuipRUB2IiLejfvRwqRYaiTRuv8J2V48Gznx00tzn08s2BdfLkyRTo648rxiOfVVrgpQpKhFKc/nEsypQKw96jSXht2mKM6tcej/TU8/nh4eG2Dz/8sNKYMWMOA3AmJiZerF69us7+897w3vjs5z8wfkQ/rNi+H28987Bp35OTk7NfeeWVfQCcR44cuWwEyKRXhqHXvS1w7EQiwLAoXSbKLzgmT558oFatWhYzjdq5K9lqRhlQCkIFU/aoKIAEBQX5BsJl5Gjch7zz0+GmeOnR6nj4SqxkThIoeEGEhxfhdAMulwiXx42QIDvOXij0O28CON9pKggCbwACMdUR36EA8akXzIB4jVKGoQ9jOFy56kC/D3Yi1eaA3cHg2yEt0aF1BJatvYLf91zCxZxCnBFzIcoXU42xkQJIz8xBZFiwkWU5Cn3tceW7D0tk5RhQSvFS/3tQplQYVm06jAGT5oPybjz+0fdgWaDf/XqQtGnTJgpAAYDC06dPJxkBMnbkEIwdOQQA8NKTfU0H6sMPP9zz9ttvn5UVCK6pU6fuGzRoUCPjea0b10XrxnWLHPSpU6fuGzt27PHjx493M/42fcFanM3MkcpNMJxkrBTIDdtB7Ha7T6brUylpXg9mTZJvjrUi0C55PxS3JVzINjDLisBPERXqGzTlcDgcBrUucLdEFMqrtq5tjiHwUD8BSBT4Zc01pNqkVcQZIODTZadgt9XDS2v369aIaGJDpocHT7xCPyFARravtbVSpUrBBuohAoDb7U6wWCw6o0GliqUxvk0jvPVELxw+eQ4DJi+QU9FIaTrf+HyBD0Dq169fBlJRl7wpU6Zs6Nmz5z03MkizZ8/e8/bbbx/TgNZx8ODBgl9++WVN//79u99IW9OnT98xevTo423btg2uV69erA8b5BLUZBle2wS94aIyLMv6OFedOncV3oztXmyVj7DidGI+Dp/ORlCABXYbiwA7YLdzsHI2BAUxiApjERbCodBpXMO8BsfIIFOAOEugufrLlvTbBRAHAJ1hIshilYp1UV/5wUEFOF2i7lHOFuZj/+lsn8f7pE8TvLJoN7IgGcwkzBHsPJKINo1r6s7t0KFD5cmTJ283SvPZ2dm7g4KCdAVFv3znaUn4vpyONq9+KbmZMwQQpNLF9zap57vqJSSkyhQkf+vWrXnr16//qUuXLkNKMkBHjhxJeeGFF3bLL1GAZMh0AMh/5JFHVqxZsya3W7duJao0+swzz/zyzTffXASAkSNH+hRC2X8yBXM3HACxBnhdXigkY+sNzh+O4yr5jMOlDBl02rnKoE7lEIyYvQ/nUVBkm6VEOx6uW9lrPNY4PYICEcE++gYUFha6TNipW5604XYB5AIA3YyqViYSB9Jyva4ImhdTQAXE1Q9Ag1NhIGAQbONQs1I4OjaNQqGzFsKDOAQFWFA2OgAN64ZqrvQG+289kozXjQasunUrm82ArKys8+XKlfNVCz88HldyJddyEAIiEik2mhCMf85Xfjh8+HCyTEEKAOR37dr1x927dxe0bNnymaIG5+TJk2efeuqpNfJ1CsV1ym3lA8jv3r37T6+88kr8W2+9NSoyMrK+WTsZGRnp77777u8yOEjTpk1D+vfv75O1YsGqHRAZJXCLyJRD8kAodLiKEsSJiXwSZTx2PbfQGyarWcw/+eMkzouFxepKS1mtCAnUxMloFSegiIn09ZLIzc0tKJFy7Q4FiE9m8NJhwaBXcr2DQL0g8XAimtQKxx+f+QradWtV9zGkWYlFUk8qWeEZBkdSLvtcW7p0adNStmXLlm1lPDZz4VpczswDsQbKoGAAyoMSgkDOhioVfJuSoxUdGpAUtmrV6tsePXr8/MknnzxSpkyZJmFhYY2vX79+jGXZ0NOnTydu2bLlwltvvZUAKW0NKw+CB5IrfiGAPBkkjmnTpqVPmzZt+NSpU+tER0eH1a5du77D4WDOnDmT/e23317Yv3+/ACn3sQUAmTBhQhvWJF379+v2gLI2L4cveiMZ61fz4cZw7ty5K2YT7K233ooghPjkhXULFJRwmlhy6dIUWgAwRc/TxvYILH6nNb5akqiXQRSDIxXRsGZ5M61f2t+hWrpdAEkGoOPHq1eIAk6lej0+oQdJTq4H0ZFWg6YCKMincLl4ZOS64HR7ULViCMoF2XG1IEeXiZ03sY8HBAQEdu7cOSo+Pl4H2ODgYB+AbNtzWq6focl4LvPTz/Rq49P2mTNnkhctWpQsr/xOAM533nmn7LBhw7rGxMQ0DgoKaiobuVwcx9HExMTdr7322qa9e/cKkJw5LbKASeGNVVEoSMGiRYsadOvWbUhoaGgThmFUHiMnJ+f0xYsXf92/f38agEAZXBYAiIuL88mY99XitXDxHoC1yq40kIO/eAy/rzmqViptRuHSzADy3HPP+ejSz11OR67TDWK3quOmz/trzsI1sJTChMF1EBjAIuVCAQ6k5BhcVbyhDGlZvpne4+LiKt3NAPHxyWhQoxyw9pDe61PDaV3PEvDTmlPYnpQOtyDCRXk4RBGFVADPiBAJBSVAv3IVUat0KA4lp6tUhBAWhW4nzl1OR+VY/QI3cODA2vHx8Wd0GjWG8fE2LnR5JAuzViki88P5Hl9Xh/T09Ex4/bzcCQkJL1SvXr2/8TyGYWxRUVEto6KiWm7ZsqXX3Llzv37++eePwpuZXNQCZPLkyZVeeOGFV4OCgkxVVmFhYbUfffTRsV26dDk6evToOfPnz09X1Nbly5f3cRR7ZdpPgDVI4umJKD2ayGN8/0546+mepi9v8+bNl8yOh4eH+7gxzFu5HZKVR060oFYJK5pyHHNfR7+52yASo96MqsFqyvfPlqzHuBH6MjNVq1at/HcA5G9L+/Pe3D9UUFCdW7T0+/k0B747k4QzQi5SkI/LxIks1g0XJ0BgqDreyy5dwK9Jl7xx7UQSol0UmLE43qcjTZo0qVESowxhDMFossdwmcAAjOjjq5zau3dvCgCxSpUqXFJS0utm4DBRkUYNHz78mTZt2hAAuQByNHvuokWL4saMGTPHHzi0W0xMTNxnn332TL169Tzy9dmmulpRkMN7BTX+/cuRfVRweDy+FaZ69epV3UTdS+12uw9AFm48qEsEqK8zWfSmA4eWq9B4aTOiiN7tG5nZjs7dtOHtDgCIzwpUPibMG4NARY1jm/Q37s8DJa7m5LAImspEUpIxynLYfDjRpyMNGzZsY6IOJKYyneJQKcd5U5FHqTA74mpU9Dl75cqVKQDEP//8c0TVqlU7l3Rg7HZ71OLFi58yACT31KlTgwcMGPDpjQxyVFRUvdWrVz+jtCOKoo/EHWC1SDYPKsBGCH57fxgef7ANjiSkYsjrM/Hqx9/7tNusWbOqxkk2YcKEsgzD+AgDdcqXlRORs973QQiqM6F4okbNG3NK1cwHSiXn0WCrBV+PG+bTx6NHj56Hr58RvVsoyDbjgbVfvI4QjpUEX6oxbssyicsilGgYCaV4qV4tfSUoOS1O+fAIM7295bXXXquJYuOVqYb3FeRkbR58+MyDZjx6UmpqauHx48dH1K5du4O/FvPzzRUtsbGxbWWA5ALITUlJebp27dpP+VUJn07G1r1HTX+rUKFCl7lz59aQFDu5PulBH7q3KSY83guD2jfBFy/3Q5fW9bB27yk8++FPWLr7kOmIGBLHAQB69+7d3Hjslw17cSzlqlyygAAMUe0gXWuXQVz1MDACbgQiKrWTUhPxqBQZCpb1LX/x448/nkTxjlv0TgWIj++5xcKhWkyElFBNTnJGRXrDfu8NbRF4YXA1WAQluRgLyAmPt5+5gJlLNvh0pnPnzvW0Cnq/xjElEEtO0hbEMujWrqHPaatWrTq+dOnSPvXq1Wtu1sxL730FW7MBiLpnGCJbDsTltHQfueS7776rCqAwNTV1ZOXKlYebtbNp7zH0e2EyWjz2Nrq8MAmtB74OE6963HPPPY0BOHJycvb4yAgfvogxT/XG3AlP4LEHWmHKwni8+tlyHLpwBQCDwAAfcUxJ7amb2RERET5k1MZxuFxQKI+/vthTs9rh6HtfDA693xXf9WmJbqXKIoi3mL5Tm4fVJ7/T7JEhdjMN1uXff/89zWBVBG7Ay/EfBQghZJVsC9HbHwry1bxMN5DZz0v6A6Ow7P02sNsI6gSEa8p2SdVbCykQbRJZ2KRJk9YoziVaNVIJKkiee8C3zsi1a9eyOnToUKVx48YNzfr4+JgZ+Hr9XhBbMGANQgFlEL/d13+sQ4cOccnJyUPKly8/wqydX9btxpC3vsMfx5JB7MEg1iAcOXcVfV+eZKbObrx+/foGZcuWfaCo8ev/zlx8unArkjNzvPUA/RNV3TSOjo72sezvOZosl8zWFkJiYBVYtG0m+YpFhlnQtV005rzZFKemd8P6FzpiZFxNVCXBICJQxxKGF1vV8aZ+VeUPiYpkOwrN2FQLfJMylNi9+07QYgFAGgDdqlM6IhgpuZmGbIQyFSG0SA6oZ0x5zHy9IRRq+2i7yjiyIUPKXsiwckF6C+au2oMB3VsZJ1Dt8uXLB1y8eDEXAGMeX6DJaEglTc9DnX1DWPfv35/8wAMPmAYvvDJpPhbvPQ3YgtU2wMuZyg1bYGBgYGxs7Otm7bw+bSEWrDuETJHIbUmJIwQPg/gDZ8zU2S3uueeeiRaLxW+OndqPfoir2S44RVFKRAcKiCwEs3KmkvusOtH27NnzoM1m87HQz1m9H2CsUrViFSQETUIjsH1PBlZuv4g+91REy8bhCAyQ1uJaVQMxpmoNjEENXLrsQlAgh14fbFUzrKgyqhzZOfYxH7cyHD9+PBU+iZJ18St3fPJqUzZr4nO91SQGUpIxwbtaFMFXjapfC7PHSOAocAh4bdpxlAqzgaPeOttK6a7NZ85hxxFf9+rly5c/Cm9wjZ/1UukPj2CWxQ9/+kYp+gPH4NGz8WX8QcAWBFgDAWsAiMUOcDZczS00k0NMwTHqk5/w9R97kUkZEGsQiDVQchGx2EE4C4KDgsxkhkKLxVLb34s4lXgR5zML4CQE4CxqjXQwSulrHw5Am9kP9erV89HQbT94BjkCr/PvInIy8k71ymLcosNYcf0iHlu2E/VGr8bzHx5BZoaAxIRCuGRVQrlYG3hBxHmxQF6gvIkAIfKwEoqHOvqW8d69e/cF+Gbwxu0AyW0DiCAIO4zH2jauhQBC5LSdiurRf7JjRiT49qGWGD2sOggBrmd60HncFixJPYenlu0BzyhUh5Wj5CwAY8HBYyk+/WnevPmjAwYMKA0TV3d1bBX/JJGiZY0KmDHm8RI96/Bx32L5oSR5QgeBWAJBLAEAZwdhrfhh7Z4StTPxu1X4cf1h8JYAEEugBDRLAMDaQFgrLFwA7m3ewGzFD/PX5qfzVqPxCzMkQyFrAxgrwFgkmYGwsJgIwIKgBqrTzp07hypGT+326vSl6nhL1ENaewglKBUWiDTOWxiHt1JUKxuE2YuS0Gn2RnR4JR6vTT6KC6lubNx7TYrvUfyvlDIKgoDIAKuJ4iPf+d577x3XgEPwA5Y72lAIjuNWUEovGNms2IggJOW4QYxp+A1sllVg8PvIe1CnhrRipl1x42K6G5eItBoLDIWUXpBKWix5VSScFXP/3IdRQ3xJ8+DBg5suXrz4nJmWxjiqVcpGleg5X5+8AAv3ngaRJzNhOQAEVORBQMEKAejZvvhsI1/+shGfL90OF2cDrIGyP5jkiUKJVKKplN2Knz94rkT9qtrnddSvWAXrTl+QwGaxSSs9ILm5M7zcftEGi/nz57/hs4IfS0RiWjaI8rzEy16VQSCqRNtAWYB1M/i4Sws0bxCMalXt+G1tGmgScNnuwJKrF+Cax8AWLGhYbU0Sb5HHkM6+1OPUqVOXNIAwA8ddw2JBFEUfHmXckC6qjUExYlEoBV2kJ4vkbdg0uhNqVw8EpRTxWzLQ+sP1+GFTItqGlFYUvrAKjORxS2QZhLGAshacSM/GmM+XmLFHrwOwmAFEpctysrLyMZHFPt/oTxZixgYNW2Wxg3I2UM4CsFZQ1gqrxYpxjxcpO+PNWUvx7vfrkUssoNYgwBIAytlBOSsoa5GKnrIcgu2BJYr//mX9XlzK5bHuzEXJim6xA5wdlLVJ7TGcBDpCwJvIY0p8fbNmzUKio6N9qMeOA2dQCALKWkAZTvVdowToVq0sqlULQv0T4eCtIr7cdhw/rE3BH5uvoG2LKExq01hdDxEiYOv5dG8CQNleo9Q0GdKrrU/fDhw4cEkGhpKAwxgxevcAxIzNatOkplwYhjdkRpeeqS4Xjr1TO6NCOclbZdGiyxi2bBc8NoqTiTkY1skbzz26bV20Dy0tr14swLIAawXhrNh19JwZVQvesGFDL7/LpibtfmCAvchnG/rmt/hiw0EQW5BKPcDZZK2OBWCl7O4Cy2HWrzv8ttNo6Pv4auU+5BJOohwWO8BZve3IAjBhWGQ43Jj75+4i+3X/i9Px5JSlqhaNWAMAa4Dcpn6196u+kheQOXPmPGqxWMK1v6VcTsfny3dIgVes1CZRBHQw6NisNMLCWEyc1FhSyYr5+D4hCc+sPIDm767DN7vOAgQIKmTxUItYXGEcvgn7BB6hLIOky9d8+paQkJChAYYRJLec1brdADlmPHY1MxeNYqPV4o9S6n+lyAxFIMvgwqUCJCTn4+IVJ2rWCMHch1piUuvGGNq+Ku5tFYb7S5VBU3sEBtxfDt0bl1UES0kfz3AAY8Xe81fx/W9bzWwGo80piNfITgiLLUfOma/O8ftx3zPT8MuBRBBLEAjnBQZhOEljRbz2GRcIWtY296vbfegsTqXlwcFaJfaMs0sAZyxyMUtZMy23lSkIqFU+xrStNTuPodfIGdh0+jLcFjugkYPAWOSqwqwXGMVMn++//75Dw4YNexuPHzyejGsOj169q6l7MnzRbjz89h54WBd+eqQNCPW6j3hYESliPjieYMWL7XH+Sr5q76Bqpnvp8/merdCjXWOffi1duvQCvKmcjMk47io1LwICAnZQqq+m0iquBp7s1RKjvl0DotpDBCgVtPY7r6PjF5sl9IoE4dSKcgEBiAq0IiLQhkMzs9CiZinEhNtQUCjiwXtL4+2NBKJc9BEsB3BWEMGKb5bvwBMPdfChIg6HgzGVQQiRAcbij1Pn8fiEBfjhncHqOUvWHcCLs1Yh280DtiBpQsurvcqLAyBUzuDOciDUignfb8bFrDwM6SLJIqdSrmD0Fyux4eQ5EFuwph0riMwCSQFIFIShoFSSsYhoxSc/bkP382l47kGvh3Gjxz5C8rVcuAkD2IJBOJvUHiP3i1GUd3JCl2LYNEopeeyxx4aZ/fb89OXS+CoUTnFzl4mywFDsKUhHvx/SYeNZUM0MG1GrJvp1LId6NYJACPDMt/u8tg9RX4w1LMw3ivDSpUuZFy5cKNAAxB8FueML6GgHewchRBerGhUZCiLwXpWvKqyzOuZHZCgy4UKm2yX5u2ZLx5ddlNf8VQTvtGuAGBqINCZfCo9lOBDWAsrZcOjSdfz0+3YM6an3nQwJCYnzpR9e9kpZHRfvTcAvPd+HKCeLJrLfF7FJqzI4i0o5JC2at6wcYSgoJHvDriuZ2DnjT4z4fCVARVjAwkMgT2apDYlyyAkVGCULPgBRUmFTygEcxbrEK1h75jze+n4jQqwWFDrdyBU8soLA4u0XYwFhWWkCKzEZIjTcJS0y9SvLsj4qpJcm/4wcngI2mZVkNSG8JqBzcfoYhB9PJGFn0lV0qlMGTWtFIYXmGQyDkntPuIVFz3t8qce4ceM2G8BhBpJbKqjfToBQAMjOzn4hIiJC50jU774WmDxvPY6k52uqKnEgRH5h+oAC/zdgKN7beVQqqkMVYZ2TXh5nAywefPD9OrRpVBNV/bAmGjOhpH2SrfISRWAgasKaKSSbi6IQUKgNVWNIGFkTBzm6jpOvJBLw5BBXjwaMlPXKGFSdzJryagq7xnipHBgOBVRAgZvK8o5N7pdcicqsX/KiSuWAKdUoarK1a9fOJwBm1i8b8N36g6DWQBBOEvYJw0njRQg6hJZGndgwzDmRaF74CICTE3CCz8GJYznAMa/3LqXeSl1U8KBlnfKoWcm3nMXixYsV9sqj2c3YrFu23fbEcZGRkacopanG48MeaA4ILjkhM69Wi7qZxKQ1SSiIKLu/a1S+4Kw4l+/EFws2lITUSe0RqDUBJaBZZbDJu8y+SMY2RprQalk5TclmxQ1GBazV24bFBlisqtFOR4GgtGNoi2Hke1qkay02STtltXu/c1aZIrGawC+NUZx6q3Ip3z0eT4ne46cLNsHDWiT1M6uxnDMSpRNEireeqoljH3bHs7Wr6RL/FbkrlENO1gfBg7dG9PC5/549e865XC41ATn0+ZbNhPS7AyAAqMPheN94sEL5UnIVVhkgAq9xUoNpcgd/e5ngQLzUqJ5qNCSy0ZCwNoCz48s1+zBmxpIiOxkTEeSt/ioqvLrsX8RwMqsiTWSiGORVZwdZySCImqq21MtuEUbm1fW7WvFXTeYhqoZKb9VajZ2IElnQZjX9kakGYSXnTSVmQNTy9QKgrZSrJsHmUbtymWJf4Ir4fbiU55QEftbmNTTKfa/FhuLV/jXx5+ZrmLMsEVXLBEosa1EVg0UAguitBiz3KSbAihYNqvv0Ye7cucegL4akTUou3JVqXgUgBw4c+NN4sFeHJujfsp68cni8AT30xheAmmWD8PyAyojk7fLKKVvVWasksFrsWBZ/DImpV/220alFHQ27py3OqeHTqcYlW2ULZHALHu+ucaVRA5aowemUKjEP8oouerztKKWbNW1RkVdjJHzkBqUtHS/PaxYeeXVWcg7LKzUEDwbc37rIsZ38wx8YNOlnWcumqJ85NTy5ChOMF+6viWdn78UzK/fisyNnMWbTUfBERJvgaPSJrYByYqA5B66qdnm1tMMrD/tGD5w5c+ba119/nWxgrYqjIHe+FkvpZIcOHdIFQTjDMIzOme7FRzvjl32nANEmvTDWIpUXI6LsPlK0A2MZMQCzhjVF87gwEAL8/EIbdP96o56/p1ZAtCO1sADL1+3DmCfNw0xrVS8PqyjCzbvkFVoTdqu1GxBy8+oRZWIbBNq/1JahPervXLkmolI+DrwTraqVQ0RYSJG3+X3rSYicXZI7VHW2XJIaBEPbV8O4JYeRF+AVyGvTUHzzUjNUqRSg3n7a/CRMO3par7VS/K7kRdJORZQpHe7Th/j4+BQNKNwGCmLUYt1ajxD8Tdv169dHxcTErNMeaxlXA03KRePg1TwJHIJFWpkoU2wW+Gdq18KbT1QHy0rnJCQXILfAg9cb18HUQyclvyBw0qpqsYGIAt5auBHbTyZj5acv+rTXvEENjOzdHp/9ulUS1iGtbIS1aABCcPdtVAWItEq7ALcTASKP954vuqbIOzOXY8+FayC2IEnO0RoFCVDXEoJjqdnIC/CG7VZ0BWP15+3Aye8l5bwbSRfy8NLQqtj8VhoOuTJV2UMBhwLcitHBGHy/r/V83rx5CQbWym1CQQTcTb5YxrdUunTprR6PZx/HcbogowFdmuDgvHWgrBWE9UhqWqLIAL5UpCwNwFcjmqNx3VDFVIBFf1zCm+sPQ2Ap2oTEyAkDpMz4hOFAGSvASfz4+kMpmL5gHV4e7Fta+OPXHsUfu48h+WqOVIWJdUtUSI11uEs3NUpPKu3ACG6smfk6Wjf26wCMugPfRmJ6oQQO2cmRMBavJR4ElSMC0KxcFJYnS6E/QQ4Oi95qrYJj36E8DPp2O1x2AS+frY1OtWJw6HCGXjaSy1YzghsTnxno04+srKzCffv2ZRooSFEs1t0JEABiQUHB12FhYTqANK5XGWUCbUhzuwHBqmGzJCE5zhoFUIpj7my82rQORg6qCo6VyiGfv+jEE5/vxVkhV/XR3Zl3zasmllWtYKlafVWgIqYs2IxmdSujXaOaPh099svHeGrCN0i5mIFQqw2Hzl0FVbS2d+nG8xQBFg73NKiJjcdOo0rZskWC46VPFyLlWiFgC5C1Yza9U6K8YO2+ko0vXmuGk+ezcCGjAO+NilNdhM4kFWLAnG3w2CWuZ9PJNHSsH60Clqosn0Q9hrSPM3VtnzVr1n7oy3i7/Ajpt9wGIhl96S2PczdzqCMA2CeeeCLgu+++yzX+uPDPnXhs6hIQW4jk+GcJUP18GJHDr0+3R60qIQiUs+95PMCH353G9wlJahs2nkGtgDB0rhODQd0qYvCnu5Ao5Hq9Q+UyaPA4AI8DtSOC8MsnI1CrYhn8t3m36QvX4b2561HISO4vsCrvwqILilJA8kazuhg5qIqujaRzTjz0yVbkBHhVyENqVcGO02lIEfMkpQHvBjyFgKsA1JmL1KUfoEwpvfxx7dq1vNKlS8+HFLufBSADQKa8Z0NKslcAKXmfWwaL6F8Uo3c0QBgAnMfj2c5xnM9S0WjAuziR6ZCd7GSnPUbyZI2lgdj1aScwDMHpkw7Mm5eKJa5ENAmNwP0Ny6J6xVC0jIuA3S7dd9OeTDy2ZKdeQFU0JQpI3A40jY3EDxMeQ83/QAIA+GrZJrz97VrkgAEsgXKQlmw1J17bChEheVHL26OVK+O5vtUREmTBys2X8PbWozpxrXlEJNpXj8Fne0/KmjWlrnshqCsPz3eKw+fjHvPpzxNPPLF27ty5p2QwaAGSBSmTSz6kZHtODTWhdytACAA2ISGhWfXq1XcaT/jhty0YMX25BBCFisj+RGAYjG1eDy8MqoZDB5w4feU6SkUGIOFiHhbtOYeqEWH4blxjsAxwPcODFhPWw8OJ6F4qFmvSL0njJXsPU1nVCbliU4sK0Zj5xiNoVLPi/zU4Ppr3Bz7/ZTsyBSJRDotdQzk4FRz3hpeFnWOx5volv22Fw4ahtasDRECbhpE4nZaH9zcdkam5TMndDsCVD+rKw6n541G9ot5yvmHDhuQuXbqsk6lHtoZyKNQjVwaIQ2a7FI0WbiVA/k4ZBABojRo1Dl27du3F6OjoL7QnPP7QPZi3che2n7+ucdhTKvwSTN5zEmlZLhy5mI2T+Tk6P59PH2wElgEKHCJ6fbgdHlaKDny6Zw1wqwl+v3IRipBCGAuoJohub+p1DH77B7w7ohsGdGnxfwmO9k99jGMXMlEITnbbl8GhuNvLckdFGoTPXmiI1u9tKHLmsAJFpfI2PNI9Fh4PxeCfd0icjyh4jcMeqQbkPXUq+YADACZOnHgM3pzFyu40yCBmLia3dMX/uyiIls1iAVhFUbxECAnVnnAi8QIaPTkFxB4sB/oEeEk8wxqqGEnbjAea46HOUn7ZER8fwrp0aWUL5Dkc+Pg+sAyLuDGr4WR5X3ZLcKuUJNLCoEnNGPw57WW/z5WXl+eQV6K7Rt8bGhpaZGDLT6t2YPi0pZJrvEI5FMrNesFhFVnsn9AFEWEWxO+8jqcX74WbLdrsECJw6FWlAhacT1INl5R3StTDnQ8b78Si9x9HD0PE5e7duy+1bt36T3gT6/mjHlr2qlg1753MYmnZLAaA5dKlS4NjY2PnGE968p1vMX/7KSmbhyKLsFbvy9IIiI9WroqPR9UBACxefQmvbzgMAOgYXhofPVUf834/j5BAGyICrRi37aDXKi56rc2Ud6ksF+EdqBIVhDNLPizy+Y4fP566e/fuK++9997JS5cuee40UFSsWNH+0UcfNRg8eHCjos6b8fM6vPr9GlXeAGfTsLWs7CYvJQZa9ngHNKgVCrsMt/QMHt0nbMY1zlW8DYaKqoeAJHsUAK58/Di6PwY+4Gv3ePbZZ+O//vrr0zI4sjTgyDII5wpF4Ytjr+4GgOiEdQBWh8Pxh91u17nCbz98Bg+P/RYZAquRRWwSSDRGqkoIxtYp94JhgNRUJ9pMj4fNQ/BFv6awcAxGLj6AQos0ZhaewMOJXqGdUq+riKBxw5A1XK/0aIFPXh1Y7HNmZWXlvffeexu++OKL5DsBGAMHDozt3Llzuccff7y1xWKx+Duv/sDxKBMehS2Jl1WqoUYIKjE1mhy7NZlwRNhZHM7Nwud9m+OBDtEgBHA4KUZMPoCtuVf9gAP6ceYlwRyuAsQGEpxf+YnPVampqTkVK1ZcIoMgWwOQLBPh3KURzou1gdwtAJHTkMCya9euFq1atdpkPGnlxn3oO2G+pPa1arUpkmMeQxlsH90VFWKtuJ7hwTvjzqBGHTt69CqPjxYex4astKJFISVJmepz5ZF4Yw3LFWVh8Odnz6FJnSrFPm92dnbO2bNnzx04cOD8888/v+/vBEVgYCD7+eeft3j88ce7FAUKZZv761Y898UKCJxFcj6Ug7VUuc8ADjPvgZfiauO1x6qrhtqPvjuLL0+d9QUHqOwLxntV7K4C2HgHlk98El1NKv4OGDBgzZIlS5LgTcidqQFJjsxeFRqE8xL5X90tAIEMEBaA1eVybbBarT7ScffnP0X86YsSq2UJkHhkDas144GmeOi+WOzaUYBsjxP5LhfGrDksZTspib5AzeQnaiiJDBJeAgoRXKhaKhizRg9E5+b1SvTs2dnZ1xITExMPHTqU+PTTT++6HaB49tlnq3Tu3Ll6gwYNqpcqVSomKiqqWD31W18uxYzl21EoMCrF8MaVa1iqYsChbG1CYjDvzeYIsEtG29Vb0/H8ir0QGBENrBE45srUWe8l6lEAuArwSq+W+ORV3/rzU6ZMOThmzJgD8Cb2ztKAI9uEerihdzPB3Q4Qo7DObd26tXH79u23m50Y0/VVZImsV2C3eFkti8jh+OQHcD3bjVEzDuKgM/PmFGtUAxIjNZHlk8ohASgVYcOu78ff0B2ysrIuXLhw4dShQ4dODx8+fNvNjifLsmTZsmVd69SpU6d8+fJ1AgMDo27k+tGfLcJXf+6DE6wc02KXw4Q1iRzU8gUlL/cXKwZi2RttUb6s13p+Ob0QP21Mwbprl7yexDJVhisfzctHYucPvuN48eLFvJo1a/7qcDgUKpFlAEgOfA2DJRLO70aAKFSEA2A9evRozwYNGvxsPPHT+X/ijTl/aFgtxeXaCjAMBlWphkZVw/HGpiN/TftMNTmZqKLlkgxaiiMdeBei7Rwc7kJkrZ9xU3dzu90ZOTk559PT05PPnj17+uLFi5k5OTkOnudFQMo5GxISYq1atWrZGjVq1A0LC6sQFhZWxWKxhNzM/b5bvhmvf7kK+SJUVkqbYAKGlKE3Ag5ls/AM5g1pjfbNIwBQTPvpLKYdOC1TZbfXYu4uRIDgxvrPX0BLk3iPgQMHbli8eHGyCfXIKgH1wL8JID5UBIAtPz9/cVBQUBcfNeRvWzBs2nI591SQnJDApr7cETVr4buzCTrL7k2DBDBQE96X9eJd6FijPNo2roL3nu1zx6l1Zy5Zj20HE3AyKR2nMnLUCEgpIYSWneK8VENX8ObmxnHj8x1x6lwuXvhjHyLdLAoFJ5wolI2CEmvVJa4CVn/hm3F17ty5p5544ondMoXINQjn2beCetyNANFqtCxffPFF1VGjRh02O3nIG19i0b4zEqtlDZTT41i8L7sEPPMNyyU6dbDsKi5qqYoboSxB+3qVcPzcBSStmPKPAmPP0UQ88ta3uF7gggusN7eWDAqiCuDsX6Yaxs3uYTB7QHM8sWwXWI+AIx92xuHjGXj0h02S1sqdj/cHdsT4px8yU5lfb9CgwRqZOuSaCOdau4fjZqnH3QgQGKlISkrKM5UrV/7I1OjUcSQcxGoij3C3CCT+gKKlKJoYBjUC0A0IPDrWqoQMRx6cTgdOLp70t4Ci35gZeLB1HN7+fi0u5xdqktZ5dyWBg04Iv0VUQxksK8+Co0Ah4wJEHs/Xr4x9Z65gb2Yq4C5E17rl8efMV0yvfvTRRzcuWLAgRaYQORrqka1R6+bBaxS8KepxtwHEVKMFwHb27NlnatSo4WOpW7p+D0Z8vBD54DTyiF1V/d46kPhhuwxA8Ybm8iorBpEHKwpoXrEMUq5noHREEN4f0RO97mlyS8Z17m9b8cG8P5BT4EaFyAgcv5opq2Y1Klo5SRz8AgO3hGrobR3e0Fmd17S7EKUswJRRvTG0h2+J7y1btly899574zXUI9sAkGxoymJD73N1Q9TjbgSIVhZhIJUytgKwZ2ZmfhkREdHbePKppFQ0fOJjiErmc85+G0FiFOKpXi2sSbRM1aJAgs8nEUUEsgwK3A5UiAhFXJUyaFSjHJrXrYLSpUIRYLOCyPITzwtwuDxITcvE7qNJOHX+Gg4lX0J6vgN2zg4XpWo9FCnVqoZlYlg9tVByfKnUgtxCqlEcOJyqK3v7euWx6atxPldv3rz50uOPP77zwoULmX6oh5a1KoDeB0tK60EpvYG5dtcCREtFLABso0ePrjBp0qT1HMeV8hEGdx9DlzFf6eURjRHxtoHEh6IYwKIDjqAmbDA/R06HQg2UShv3ThjfXZ7wRAGIckxJVKEFhdKGjmLcwjHRGVt5fby7pxBBogdDuzXGrDd8S0hkZmY6o6KiVshsUx70VvNsE8Fc61KiWM3x/wAQrcCuyCIWAPa9e/c+1Lx582/MLvh2aTye/WKFXKhGCxK9D9GtA4kRKMokoXqhXgsANVukHiBUd74JC61OakZT5trfrk1NxNxGanFj4ODcThz9YSxqVSln2sKzzz674+uvv06QJ3+uCfXIMbBW2ngPlXrc6Fy7mwFiFNitAAK2bdvWq02bNtMYhvHJG/PxnN8wfv46jb/W3wGSkoDFABgttVCO6dJ++gOIMsk12iYVAFpwEOjy7d5yamGiwDCwVVpwsG4Hds5+Bc3qVzdtZefOnZfbtm0bL4PDqNbNgbm3rhItKGipx98BkL8tq4lfdMTUovTaGSX9n6gRwNzt27f/c/v27YFt27adZrxu7IiHQEAwbv5adb4R5QWyVJO283aspMQwceQJqhQBkgve+ADHCAzqd4XRsFrEQBUMgNBRCsgJK3B7FgSto6fsYyWBQ3LytPBObJnxkl9w7Nix44ps73DKlKFAI2Moe6GGpTLGnOvA8bfMz3+agpCYWpABAo3ArrJaAAL27NkzpEWLFqY+6PN+3YwnP/tFHz+iGBK1GUlumebmJqiLToYxyB1FAUQFgB8wAGAFBmGwIA+8FCh2O57HqPZWE+W5VDeSAMGNg/PeQM3K5mzVvHnzzgwfPvygDIB8g2CupRy58BoEnQatFTUC5F/PYpEYKZecBiSsBiRWGSSBR48efaFBgwavmrXx59aD6PPWXPAWm4bd0oaLsrdY9y9tEbwVs4c0w8XrDhS6PIirVgoPz9kKgRP9g8b0EPXtEymacll5Fs81qYFypQLRvW0MLDaChX9cxIRdx249S6XV3vmwVQ5YBRfOLn4PFcqUMm1p1KhRe2fOnJmkoRp5BtkjxyB3aN1JTFmrvwsgd0wyGxJTS1upVGG1eHmQnHFxcV8dOXJkmtm1D3RogmUfDAd1F4C6C0E9DlDeCcq7QQWPvtwbVUq90ZtIk63fMzk3Bi3ciVqVQjC8dyVQKoDnRJNzCSgIooUAtA4qjapMCBiRUcu9UcLIu/Q/JzBoZItCt1LlECsGqtcr7TECweaxHZF9VsDoH/ej69tbYLMQPNmvItoEx/zl51LHRpMelQo8qOAGlYFBPQ5QTyEiOIqKpQL8guPFF1/cN3PmzGQNW6VQkHwNIBRQaG0dHhjCaf9O1uqOA4hh6VJAok1W7GjUqNHXhw8fNgVJz3uaIAAelLUzoO4CKazT45AdDeXsfWpWc+rL/txsZwmgFIWdvy7FHPwi8H3vFnjvoQZwiG481aY61r50L1oE+NZBbB8ag5mPNEe1kGBUiwjEhokdMa9fazVxPADcExWD8mVtePCh0mBiGFxJL8S+vTkgBKgaHfoXh556E0xrBXHFu1k2AFJXAXrUq4juLWvgzDJfN5uCggJ+5MiRe2fMmKGAQwsMf+AwWspvS0mDu0pI1z47ialJ6bWzWoGdKAK7Ip80btz4m/Xr12fed999H/i8lG1SBO/gN77Eot2npApWSrp/1iI1qWW5qKZkwU2yXNGCHY3rhcHjodiemi7VKjFs49s2QPumpVB3zGp4LCIObc/C3KhWWPpBa9R4aTVccuRjGG/Fd2OaoccbW5BgyQeuAzlf8fjo1Xp4YHss/rgqxdtfyC4EpUBcgzCwIoEIHunXXMjK4vHL2WTAQm/+PWi1bVTJfqj1apaox7QRPfDS0Pv9tvbRRx8dmzVrVooGHFrZQwuOApi7kehcSf4J6nFHUhASU9PIavFaVguAo0uXLsuPHTv2jb82Fkx+DnNe7A3GXQjqKgRchYDbCXgUj1wl67kglwnQTowb40falY8GwwBJ5wqRzjpNz+ncPAoeQYSoKe6UeC4fABBEWPW8+yqWQUAAQQHvrR1/PDUblAI5hR71WCLNRYfXNqPF2PUQLBQNY6LQqmUk1vx5DU5OuMFnoN5yBGrJBZlqeDyyVdypUg3WXYg3H+5QJDjOnj2bPXHixLMacBRoQJGr2YuiHvSf0FrdDSyWGUgEDavlAuD46KOPfvR4PNf9tfFEv0546oFmqBTESSyXp1COOZeTNAiaSrs+bFfJ30f/9hUAAMu2+M8T5XRShISwWDykHayURaTDhpbNIzFv5Xlksm7veR6JVfvh5ZZoY4tChMOKAW0r48slKdieq6/4eg75yGRdmNGjBe5pUgbLtl5Eh84R2PpyJ3QILX0T7JSmlIMcBQjeoWGp8tGhamm81v8eTBz1iN9WExISsl588cV9BrYqT6O1yjWhHv5S+fzzc/Gf12LVNH99Equl8D6KEdGiVf+uXbu2R8eOHd+xWCylirpH75c/x8qDCXLVV5tPuWZvaWTmhqzQVp7FmWndwTIEzV7egGus0/S8e8NKY9745mBlhlYUgD+3Xsdzq3Yb2mNw4MOuCA/ldNN4wtenMed0YrFc4Fst6+GZAVWQmyegyfh1PjUC/WqndEkseK9bPy/lrrKKHlSIDEDC8slF3n/ZsmXJDz/88F4TypGn0VLlaqhJAfQu7DdMPf71WixX6jHT3e1yUf1Sp2q1lGRijm7duv0xZMiQfocPH56TlpZ20N89fp3+EiYMvQ8VAzlQV4Fe2+VxSdouUavtEmQNjqLRMdd4NQ2LBMsA6RkuXGWdfrmYXdfTkZtH5TalyrWdW0Wib7mKuvNcnIie722H2+U9F5Tinadr4bu+LXzajRHsKC0GqP/P250CkVKEBDOoYA0y0UzJzyTXBaSy+z6VM6xTj1PS/rkLpTFy5aND5Whs/mJUkeCYOXPm6Q4dOmx4+OGH92iAkV8EOApMtFbazCQiALhdLupxu1HUfiPbzVx7R+cs14BE9AeSJUuWXGzcuPEXZcuWHXnw4EG/ddbeeqo3Rg3sgK71ygOufCnKTWG7eIX1chtYL8HgEiLtoR4LOIFgZC/JYjz/j4t+n6EeF449E+7D/N+SUGvkaoydfgLp6R7Y7QQfPF0HFl6/Aj5Qrzy27c9El5e34dkPD2Hj9usQeOC+ttEor6nUFMJbsO3jTtj7WSeUFqRkVRm8S/Vquegq0MNJl+5ISyXcAO9Us7nAXQC488G6CzG2Xzts/n4sWsXVKBIco0aNOr5t27arJsJ4rgEcWqu5NjJQq9IVDe/+H93u+KT+BpBo5RGPRnAvBFDQtGnT6UWB5NVH78eaWa+hTBCD7rVloLjypag3j6IWdspAcXvZDTVeXeLZH6pZDvMGtUa7ZpKaNi3L6bf/U0c0RkSoBdP3nUGhTcTPqefQ5v0NuHzFhZBgDiHwZup5qEx5jB1eDdNXnMVpNhd/ZF3G4yv2YN6K8yAECNFk9RGoCLuNgOcpMqmUvO3B6uUBArww5RAcFl5TD1DrO6Ut8+ZSBXAlmRtc+ageYUfv1jUx6cVHinw3X3zxxclRo0Yd9cNS5Rp2LVtllkL0tlSI+heoeUsGEqvNRkoygE2bNp0+cODA3z/44INnq1ev3sbsnMurpbTAo6cvxKGTF7Hx9AU1NFVNLaSmOzW4kxOCH5OS8GNSEuw/c2hZqhT6t6mEshF2TDt80pfv5UVQCvCcqLL/TquAhHP5iIywIIt1qcdrlA0EIYBH0Kv+Uy7nQhAozjnzVDVyIefBoxP2Ymz/Oni5eW243ALCQyxo+vJapDNOc5WtKOoSuXkjIiVKMrJbczA2gmmvDy2SZ09MTMx5+eWXD/75559X4c2ZW+iHvdJaxxWB3K+f1Z1EPe4IId3tcpX4XBkkCuXTCu5WADYAAQACAQQBCFm9evXg7t27DyvuGd+e9Qu+/G0HspyCxkXFAnCaGBMliTNhTT1pWYE1cTEhaGyPwC/vtsHnPyXiy0NnQRmKVmHRmP9OCzw35RDWXb+snh1LA7BjSifsP5yNx77bDadNQHlPEOa82hLz/0jGz+fO+diOQAFWhJQPzMejWNR73qp5qqR0PODdYEQPqpUKxUcv9EafTs2LHKfjx49nLV269PyECRMStBpFeF1IjFZyLTiMlEMb2yGaGsbMOQnjnLjpuWaxWv9dANGARBuJyMHrt2WTNVwKSIIXL178UL9+/Z5lGKZYavn+V8uxeucJ7Dt3VZMUQonvZr0Z5xmTmIwiPG0jBSuGNqoCjrWAihShIRx+2JGCFOT59KE8DcLLXWvCzllx/FwWAi0clh49hwso0GufANl1Hoa4FJNgLpFXy51JsfQe2KiIHk2r4+GuzTCgW+titTyrVq260Lt37wPQZ1xXwJGvoRzavVAjbziKAcfNTkT6fwsQDcXwuYWGkijRiApIrBqQBAIImjRpUqtnn312ZHh4eGxJVIBfLd2AtCvZmLR0I0TCAYzB8ZHlvNnmdRSFKcYt/Sas9dSQ1d/HbV40CdDSWMG1DoaCG+EWDvWrxiA02ILfPn21RF34/fffzw8YMOCAy+VyauQ+o4U838S+4dAYAY1slb+48r8yIem/FiBFgAHFgISFPtjKogGJynKVKlUq9Lvvvutbo0aNerVq1WpenG5cOT7/ty14btpigLHCA6IBCqcPd2VY31BZaTBMwEFu7H1rDZjUEJGoyBdaW4YmSyQEHoEMgZ0DFk54Eh1b1CvxAM+ZM+fs8uXLL61fv/6ahqVyaiZ+oUYrpdVQKcBxaqgNb2Ln8FdTkN4slSiGTbv7AIK/5neuDdclfkBiN7BdQc2bNy/3xhtv3PfQQw89VFLD0vQFq3HkzEVkZzmw5ngSBMIARJskQZssgTFJr8PchKu9FiBGUBiohaKWlj8DCVC3QjRSrlzFwg+exj3N6pbIiHblypXCKVOmnFq/fn16QkJCLvQeDE7NxC8wAEShJE4/VEMLDm0uXbGYSX6zYKF3O0D+KjCMn4xBLrHKQLHJ3wPkPUgBS82aNWMmTJjQpW/fvj2NgChqXCr0fAn9O7ZEXp4DP205DKpmFmEMidkMwVqEMTw1Kf69UjMZw5ggQvq0MwSjHmwLW4AV6/cdxZZv3i4S9NotIyPDOXv27LOTJk1KNqjRteBwGuQKLbUoNADD7UfeMFaDosUA4q+Chd6NACF/ARRmINHKJMQgl2hBYjeAJBBAcPny5SNeeuml5s8++2w/i8ViNY6J2Rhpjy1YvQMZWfmYuige1wscqBAejswCNwqoKFMRxhsbT26Qguhi3kUwlCKQYRATEoDk69dRNTocbw1/AOFhwehmUk6gJNuGDRsuDh8+/FBmZqbLAA6Xga1yGsDhMOxODTDc8Dqb6txHTFgr6gcMRQGC3ihI7haAkFsAiqK+MyYaLm0Ir6IONgOLvV+/fjX69+/fuGvXri1tNpu1JAAxF/Tj8c2vW5B4+TpeeKgjDu45gWv5bjjdAgoEEYVUgAiq4y8kpBNYCEEgYRDAMQixWNCyeXXM27QPAVYOzWpWwPJPXoLNZrnp95OWlua4cOFC3v79+zO2b9+e/vvvv1/TAMOjoQBOze4wyB7a/93ypwf6csy8gWoY2SpaDChKAqKSUJN/HUBKCgwzrZYWJLr8v/KnTQMUmwIM+VNhwwLi4uJiRo8e3bZXr14dGMabGbs4YPyDntklAsbSpUvPT5s2LTkzM9MJfdSm0TtBWzRTSyEKNaDRFtjUAkzr9aBdA8QiQED9/H8jQCkSJHcDQMgtBAYp4lOr4dIK70oGR4sGIHYNNVEAo6MyTzzxRK2xY8f2io6OjjQDwZ0OkAMHDqTv3r07fdq0acnZ2dnaBGy8QdbwGCa+08BeGYHjMcgZRsu4WMzkN/tfLAFQbgokRmPj3QSQmwUGMdFomX1n4ZsxRWs3sRkoixYwAQBs4eHhwe+//37bevXqVa5evXrFM2fOXK5WrVrZ0NDQwJsFDSG3PsPKuXPn8vbu3ZveqFGjyMOHD2fs3bv3+k8//ZQKfZy/GTjcJlTBaRC6XQYweQztiSYqXCM7JRYBCLEEQCmKmtBi1Lx3NEBKAo6/Agx/x7Q7A33WFAv0ripawGjZMO3/Vu33Zs2alerXr1/NuLi42Jo1a5YJDAy0qa7qf8OWnp7uOHHiROaBAwcy58+ffzEzM9NYlkzQTF5F1aplpzwaamAEhxEUbg2wtAY/0Y99w2ySG3fRhP0S/YDpZlkxU5DcDQAhRbBMKII6mAGjpEAxgkTJLK9VDZsBRgGJ9n/t7wrg2Jdffrle48aNy9SqVatMdHR0SEJCQnrlypUjWZZV+6eVa8xkGiVQiFKKpKSkrJo1a0Z6PB4hKSkp5+jRoxl79uzJ/PXXX9OgT3IhmvD/ggYYvEFW8AcQt4G6GKmO4IeVMpvsZoAw+98f9fHXzk2B5G4FCLkBqlEUMPyBRKsCNtpMWAPbZTFRDxtBowDEYgIQ7fWsZmcMrB7xA3wAQK9evaIGDhhQvkmTJqWqVasWoRO2r14tOHr0aPqePXuux8fHX9u5c2e2hlpowaGdzEZw6IDSsmXLwFdfeaVJ6zZtmpUpXbq29n6ZmZnHzp8/v3/Hzp17X3311UPQx+fQb7/5pmHHjh27REVFNQ4KCtJZJAsKCg6cOHFi4aJFi3bNnDXrqmHiCybgEEsAnJsGyd0EkKLAYfpbxvXrAwMDA59mWVbnxs7z/K7069d/qFSp0uJiKAlz6uTJvuXKlRtmt9tbGF/kkSNHFn/19dd73hw7dnBsbGzLsLCwRrdyXM6cOZO2cOHCM5M++ijJDCSVK1cOGPvGGzWHDBlSz2q1siVt9/Tp01d//vnnk5M/+eSsYXXnAfA1a9a0vf/ee42aNm1apXLlypUAIDU1Nfn3P/7YNnfu3GOTJk3qcF/nzg+W5F6iKLp27dr11ZQpU9ZPmDChT/369YcwDFMil9qUlJTZH06cuODHH3+8Bn2qWdEAcNEPaG6E/fJnS1FBcicB5GbBoR7PuH59YEhIyLyi7uvxePYGBQc/oJl8uvbSrlyZGBkZ+URRbfA8f92s7MKt3BISEtLq1a+/QtvPt8aPr/Xmm2+2tVgsNx2js23bttPvT5iwa+vWrdcVoNSqVcu2c8eOZ0NCQoLNriksLMwJDAwMu9F7iaLoKikwjOO7IT5+woMPPhhvoHiCHxbRH1UpqYzil4rc6QDxBw5TWcNRWLjBSDn8aHFG1qxVa5nx+vk//FBz4MCBG+8U1euHEyeunTBhwikATPyGDV3bt2+vY2sOJl5G/OFkLNt+CgeTrur8u6qUicCIrg0REWzHiC5xxgkoPPf88z//8MMP5wAIixct6tCnT5/OJenTsq3HsHTbUSzbdkJ5kQAIOjeuhk6Nq6Nz42poUt3XIfpg0lXEH7uIZXuScPBcpi7QbHTPODSpEoV+zSvprvnjjz9e6dO370boPXuNuxEwNwuSuxYgJdZGuV2uAuWgtd1T3thxhsOIPp0we8xjAIDs7OyfYkqXHquRNQgAHDt6dHCtWrUmAcCcVdvx/JSfdK7jq6e/gs4ah777X/4M8QdOawKlDB66queu0fdK4+qufXQCjOjWBLNH9gQAbNy06XD37t3Xb9q4sUfbtm3VGx9MuITxc9ci/lCyfB3jE9Go9gNSjr2Jj92L0X1b6Qb4mWef/X7u3LkpJ44fH1ajRo1qAHD/m98j/uBZAMCI+1tg9st9AQBZ+Q4M/mA+4g8m6IdddY/x+pL169AAs1/sjYjgABxMvILx8zcj/liqptybtry0d2w614/F7GEtUSU6WKH2GYMGDx68cuXKdIOcxBcBFKEEckmxVORGAPJPxKSTmwCM/nxtDT4q6jKlC4JgtHVwACwej4fVqIk0XrCKu7iRhzDkidLUIfSGq3q8aTnV3aOJaXfrQlqrlPamBb2Ympq9edOmB7TgmLJ4E1o9/zni953WJI/QxJGL5vcfP3cdWr38LbLyHWr7U6dMeaR27dr6PKSa/s75fTtSrmQgK68QrZ6Zivh9p+Q2jUVKPbpnWLbpEFqNnIFl246h1YtfIv7gGe9zq9fzBu9iEfHHr6D7lI1ISZcS5lkslqjx48YN1NibrBqFiEWjYTQqObQLH1OMksZsrt1QaMU/mbShKK2UP02P3GvNCgV4I+sk3pgx2DcsAKwul4vTKTkUcIi89OnjRavkiNK8eNGjmQyaT97tBYX66fImRuBdaFIlGqP7d1Cbv5CamtemTRs1OGPKwg0Y//WvgODyAZb3Xh5v5hUDIA+eOY9Wo2apIAkJCQmeMmVKR3k85MHRgtqDKQvW4f7XZiLlYpq+PdEXGNr/U1LTMGjCD+YLggpi3sfjOOVaLp6ft1ftTuPGjYeXK1cuDF6vBa3WkDMBihYkNwSKm93utKQN/sACH4ColIPqKYg0IazQx4kwbreb01MQQV/tyacnjHdSEdEb26FC28BmEQYQteyPd4sICcTCt4eo/2/fvv3Ui6NGdVLB8fNajP9quU/0YZVyMRjRqx1GD7pP196UJVuw8WAC4g8lehcISpFyMQ2DJ8zH6k+eAQB069q12cmTJy/oAeJWx2DOr5uheAxHhATi9SHdMfrR7tD2a9mmAzh45ryGtZRZSZEBGBFgGHRuWhsjerRCv/b1vdf+uh9zNp5ESnqh/L4kKh1/4griT6ahc90yAIAvv/yyz4MPPrhMAwAtZfAUo7oV5XNFHc+p/26sdnTHA6QkNg0jOBhTgChjxGgWSYnFshpsDozL7fa6v2qj8BQe37Ct/mLMTT3c+K9XYMrPa3XHXh/QA1XKRqlCdEpKSn67du2CACDlcjrGz1qkAYb0uKOH3I+Jz/UzvcfoR+7B6EfuwZw/duH5z37RxKaLiN93AnNW7cCIXm21FFVPQXSUFGhSuzJWf/4aIkKC9Pd5tBtGP9oNz3/yA+b8tsV3UaAiJo7o7QNgABjduxlGdGmA+z/8DQfPZckVuKTXO2dzogqQWjVrNgWwRmM3YgxaSFNbqpZx9AOGmwLEP8FildQTtyhw6K9jOW9cuCJEe7U4LPQOiAEAAp1Op9VgrtbHkN8CqnzwzDlMmf+7jtfvd09DjH60m3rOq6+9tnno0KFqyO/zH33nPV9m5yY+28cvOLTbiB6tMXHE/T7y0ZyVW9RzatasWVbDfxpCckU0qVXBFBzabfaYx1GlbKQ+NanoweiBnUzBoVLOIBsWvtxNEwosBXttPKHJ5BIbWxtAMLwRn2YyiVEWMRp9jfJIUfPtjgPIjVAS+Hlo1oeCEDnDiMLe6AGixKKrYbZOh6PEOvslS5ZsS0pKungjD5OVV4BB42dpJh+PiCA7Jj37sHrOhvj4c24NJYvfdwLx+07qwnM7N6+L0UN7qNfs2bMnrW+/flusNtsKq822om+/fluXLl2apK7Ug7qgc5MaXoGeCjh4KkVli3QGR2MqICpi9hvDVHB4PB7xyREjdlhttmX9Hn5486lTpzKUSzs3ratJoic944gH26tNr9+w4UKdunVXWm22xQMGDtzA87wAAFVKh6FJ5Uhdpd+sfCeyCiRWz2azBVavXj1GA5JAjUxi1exGoZ0tRkgvzg3prpBBzB7A+NCsuRaLBajMaukBwsmg4LSD6nQ67b6EWmFh9aryDfHxWUOGDj2hAaZxgJlnnnmm4owvvlDliOc//h4pF6/qqPvsNx5HlXLRkqEzI8PZp0+fo2vXrFEt+BsVcGi2iS8M1P3fsmXLMsuXLStTJCXp1Rbxe49pmAqK+H0n0KRWJV+OQ6PQqFIuBk1qV1HBMXDQoF2rVq3KBGBdtWpV3mNDh+bXqVMnSid/QNYAEn0R0rFjxyYkJSUBgG3FihV5K1asSOnfv391AOhcvzwOplyXZTSJ1coudCMiSCLq5WJjSyUmJrqLYK9KotI1slrURC7RabJKUlaB+4dBgWIQz5oK6op+nQoAZXUZQ+QVOhgGfyg9QLTCtDaFjmqRDwQQ6qdfaN68eehnn356r3L+nF83YtmGPd5+UIoRvTuhX+eWaptvjht33OVysXFxcVHqdb9t0QGkSe1KaFK78g0PaKdmdeXV2ct2Z+cWmA+9FpCa79czMpyrVq3K1o41pZqSuQSaSr7Eq+DQcyPKyk4vX7miCjvhQVaJghBG+gRBVoFLtYlERkWVgpSelPHhFvxb07VFlohGWDfOr78kh3D/MDjMgMKYfLI+FISaUxCPx8PJALFqqAjndDoDTLVUylhrQMbzvBIHYsrTfjp1amOLxcIAQMqlaxg/a4lXrgFQpXxpTBw5QL3o22+/PTtv3rwrDRo0CAwODrYownlWfqHuvjcDDkVLplNVU4qs3DwThpoxAIRojbtUNtJ59XREW/iN8VIQ803UTlgduJTkdZra71kF3ui+yMjIcPmdMYYV38wPSwsU1kBliAkVMaMqdwWLVRTfaASHL0BEFiCCjwzi8XgsGoCoenSX2233XQ0pzBK6iaKo2FF8BL1XX3mlfKtWrdQKNYPGz0RWXoFu0s0e+4TK11+4cCH3hZEjjwFA3bp1w5XTki+l+1jE5/y2DXN+2+qbQlTLLRDiq7nUJpejRZSUUyiv2h5jBIhTeyHLsoIOTEpWFkp9+kEIUWJECABGBy5FbtGqiDVTVV6QAk1YqpK4oBTnzY2bBcffDRDyF2QRxmf1L1oGUcJmVWu6x+Ox+WCTQLfy+1EgqD/26tUr8uOPP26oqnRnLcHB0/rCnaOH9kTn5t7kbGPeeGM3pAwgqFOnjjreKVeuex+LwFAv0TAsVLOImhUfVeQKrRuKmUe1kglSaYvxAUiB9vkZluVNqS6Rgai5BcuySvQhC4AlhIh6uxNvcNnReT8oQWgKpdDGnmjzaimhCYJGXjHKI8RE7UtvFijcP0g9zFgtM0rCmArpqi2DNbJHZgBheZ63+O0GMdWz64pI2mw2Zvq0aQ1Ule7pFEz5cZUOXFXKxWDiC17WauasWTuXL1+eqLRjtVqdvrdXqILCHhHJMKkChtFroAzsoM9qLn+vUi7G3PjJMF4KpVlYGGlC52rV6xzHeXTXqjKWL5gZhlFi11kAHMMwgi8F4TU2FB1AlNgbhWpoA7aMsSu8fA/BYCT0Z1crkdB+p2qxijIW+pdBCCtZcVUK4v1ZEEXFDqKL8pNfgsEoa64yJ4QoUXgqf7NixYqWFSpUCFFVuuNm+FCehZNGqd+PHj2a/Oqrr27X8s02m81hLgdJ1GziM311NpPbNtQKIDVAYxhGhJSNXV2Y9ADRUidfqsuyrJIOyALA4gMQZTFTvutMUlSbW5mX353byCZrPhmT3fhSb5qtulPsIEDxEYSMKYuleopyPoZCUQ8QNQJQPq7Bh7+0sADDMEoqHBcA1zPPPBN9X+fOlXQq3cvpOq/eiSMHqipTAPhs2rSN8FZYygGQm5+fn+UVrIP0KzMpznh8c1tycvJZvRaL6F1GfAGiJqDmTFksYioLyQBRkzww0iKjEew0BkqDBkwW6LX5y8x2LThY+Mb8kGI0o3cFQPwZBlECgV0PEJbTu1Z7AcIYDEzS4FLK6CkINLlu9UBhWVZNmtamTRvbtM8+U70Mp/z4O5bF79N1sUntyhg9tKd6/RczZvyyYMGC09DXyMhLSkpKVdmx2Gifxzp49sItG+hLly4lfvnVV3N0graOiugBopFB1KRw+muJL8D0FESbFcWtu1Z1WNR6+OoAwhgMgJzBjsUZAEL8yqclZ+nvWBarJO4mxMRYqAEIp5ngHLIKvQUZg4OCAqB3dWcBMFQHEINga9hYlvXIk0SYPm3afRzHsYpKd+r8Pwwq1iAsnDjSO8kPHjzw+uuvb4W+9h4FQPft23feC5BSPkOw8cBp3ZFhw4ePWrBgQSr0YanaxY2YsBxab1f06tmzlY+gbvYCJIA4tBPVV4ulWdeojwyiUFz5Xy2LRb2Jtokosce+7784kDDwjesvzpL+lzVZd2KNQlMKIghCrjopgwO8LBbLIbvAyyoHSQAxDi7bslWrUr4A8TUSAgDHcS4AzpkzZtRr1KhRZb8qXQCvP9ZTFYgFQeAnTpq0Er5lAAoAFJw6dSo9Ozs7VbFddG5WW6eizcotwLJNB9S2J02cODQyMtJfJvUCAIUTJ06svGnjxh4JZ8++tGrVqvvCw8NdmvsW6qmA8Vl97CDarCZume0yYc98VeMMIdrMJ7zuWrXCFQ9Q+VM/V4kJSBg/e3GuJOQGtKd3BUCK4hXV3zwej2r5Cg8J0JQd4CQ3BnmLi4uLfeqppyoqA9qzZ89SW7dsadWta9fyyjmq/xM1VGXSUJDHH3+81NNPP91Jr9I9p+tcv84tdH5TUz/99OtVq1adg29SZ4U/d5w8eXKbev29TWDM2j7l5zVqe7GxsS2Sk5K+WrlyZXttWw8//HDQiuXL21y8ePH90a+/Pr1t27ZPVqpUqX23rl2fTk5Kmh4REcEr7A5hGNEPyTCjIDptEWO8VieDMEYh3xgNSPVqXlHnx2VgsczU+qyfTwb+w7T/Mkt1pxkKSwIcACA5ubmn7HZ7OQBoUiUaKVdzVbVllsODZTvPol+bmgCAWTNndpg1c6Zpo1N+Wi2t0soLVl4U0Qmc7okTJ96vAmrvcUyZv1J3TkRIMGaPHa5r+40xY154Y8yYF/w9UEZGxvHk5GS1nnu/jk0x/usVyMor9LJoZ85j/JfLMfE5KRw2MDCwcvdu3d53u1zvl2RQg4ODK67+889HWrVu/QMAwjAMNaUCBgOpiSVdb+zTlZnzy6Kp1m69oVC2gwiKHUTwx+2YAcXMU7ekIdt/ebvTWCy/pPPK5csqg96kSpSkz9fEQI9bsAspV3OKbHz8179i/De/adzlLd7vmnEdOmRI/Zjo6GhFpfv8J/N8tEyzxw4r0kXcbIuKiqrfvHnzx9xud6bCZk18pq9BAGYwZcFaDHr32xK3O+Xn1Rj09tfq/02aNHls6tSp9QAIRDsTGUOAF2HN7D/UL8VhGP1e4k30DWEu2k/QHxtV1OetWpjveBnEVHDft2/fYeWHEffWhOobJL/olPR8tHpjEaas2KdrJCvfgSmLN6PW0EmYsnizXObZaij7bNWtjM2bN2+kqnQ/+QkpV7J1WrMRfTrrHBFvdLNarZHqszzYDv06NfOqrmUvgWWbD8F6zwuYsmA9Dp7x1W4t23QAU35ei9IPvILxX/+GZVsO6eSX4cOGvWpuKJQL/TCc2STX8fp6Z0W5opY2zEAz1+RzVRuKqS+Wdi/ekbY4Y/LNzKO7isW6oe2FkSOPDB48OCUoKKhKRJAVEwc0xfjF+yWLLiMLuU4B4xfuwvift/vEX0OUSzyLIiJCbMjKKTBos3zXiikL1mPZ1qPSdZoQ3zmrdmLOqh2aIprw2qgIDC4VXrakc9M6WP2ZZExMT08/EB0d3RQAFr73JO4fPRvxB87q3NEBYPyc3zF+zu8mxTs1hmFZqzfu21Xo1KwOIkICERISUrl58+bhOocQXRlrvapWntBaY5xFF41IiMGPy0AjRNEYO27urEiIRNeKVyjRGzz+lyjF3UhBfEjupk2bflIOjO5RD53rl/N6qKr1ATWRhkopZ84q1z+3onPzupj41EMAZ5MoB2eTfjMAJOVKBqb+skW9TjpXS3ksejaNUYp7WjTfOS/lUUpJe98yyc/PV0nD6inPY/TgLt52dVGThjqI2qwumpRDTWpVkjx7AeTm5p7ft2+fSxRFolfVMr5pjLwA0dqPrHqAMCb3hfZ6pWa9L7gATXYWeeGior/Jf0MpfG43SP5JgNywTrpvv34bkpOT1eRvq8fchxEdaxvyU2lzM3HeWueMBROfvB+rP3pCOl8BDefLYgHAoEmLkFUoaIBkZM0s3u9aWUYBBasBjNoHnUGT9OnT5w2Xy6Va1yeO6IGF7zyOJrUqa9gZTg8MXR4uOedUszpY+N4TWPiuV2mwfceODQACREFgda9bZ0n3YZG0lbfsgvZaomdpjSyWIIq66D+d54ISByLy3k8NiyUL9P4SX5vVNbyp+fNvYbFoESsLnn7mmTmrVq5sEhAQEA4As4e3wuge9bB07zks25OMg8nXANHLdo3u3RxVYkIwomtDPS/OWvTllQ0U5GByusxaUdnvSzQppkl9s6toXUcIMUxKVjcht2zdWtD9/vtf/nH+/FHly5dvBgD9OsShX4c4xB9KxMGES5jz516kXMnQOBhKLN3Epx6QZJgerRERog91yc7OvvTYY49tBRCon+QwuIgwZgBRU+7wgsD5aMD8bIIg2GT1sMWH+oB4HUzVuBBq9n61JRsEmMeD+KMwJVc43Ajr8jdkVjRTzWkjBRkTfbcx47riVxUAIKhly5bllyxe/EbZsmWr4y7dtm3btrjzffctVcZkw/r1/Tt06PDwX213Q3z8ykceeeTP/Px8EQDz22+/9by/e/eexV23f//+/W3atl2mNbK+//77Dd8cO7bYa3NycvKjY2K+0bwzS+/evcsvWby4e0n6HBkVtTI/P19bpCdfs+dB8mnTHjNW0hWgr26lBZi/LPIoScgtc4dRCX8rgI4P3bNnT1alypUnzZo9+8fcXLPQOfPt+PHjmXcCOBwOR/bYN9/cpGFnAu7r0uX3gYMGjd27d+/aG20vMzPz0pq1a1e1adv2zQceeGB9fn6+HXKyinHjxu3Pz88vdoxmzpp1GPpEF4HvvvtuckJCQlpx106bNm0nvJlkbACsv/76a9aG+Pjzxaqop049lp+f74G+ApY2OMr4v5GaGOeOv8q4N0UJ/ikKYvQj0pZuZk2oiFVLQSBFDAZDihsPefTRR2v369u3Yb169cpVqVKllBEUS5cuvRS/cWPmnj178l4cNSp2+PDhlerVqxelPS8xMfHS4iVL9lssFveARx5pXqlSpcq3elyupKWdOXHixMm33npr88GDBwsMFFQVT6Kiophnnn66Wr9+/VpVqlSpZmhoaLSxrcuXLyfs37//WHx8fMqXX311Hnr/JV0R09q1awe9+847zZs0aVK1SpUqFZU2MjIyss+cOZM6+8svDy9ZsiQN5plD2DfHjq0+aNCgWrVr1y6t7cOZM2fSfvrpp1OTP/kkGeblt9kXR42qOGzYsMr169ePNL6XH374IfnzL764AG9AlFLZqsBAQRSHT8XNRktBjBZ8f9nhfUoolISC3AkAIUWwWKwBIEo12mAAIYY9WAaPNhaEg6/HpzJYysC64VsLXKm4JPjRv1MD3ywaVjztC/FXtMdcJSqz9IYXaxxPpogFxV9KHKBoXybWT7v+7A4GXbPf92i83lj3Q5nc2veQ72dXAKKtguUxYa9EP7uO8typWU2Mg0zM2Ch400qalRgzZgLnTQaJhTew3xhIw2h+5+BbyIVofqd+JolRy2L2gmCYmGbgMFIQs6IxRXnx+gNHUWBgDIsX40ceZIoBCAzjY4wCZYoYL+17NJaFM+5GEIgm2i0zwfwvr/7cPwgGf8AoqradaMKfaiutejQTRYBvzIA2XlnJAk/hjWZT+qJQLsHEimt8EUVVRyqOghh9jcxWWeqHgvhz6GNxY16vRU1uUgKAmI2PP2rrLxGDW0NBXCbg8PhhpaifcboZm8kdTUGMccPUZDU1Ug7jiuMxAITxo5DQ5lBi/bAuFg2rVJTByV8tPUMqEt2k8xe7QfwYzGBoC0XIcEaKVFzuYxTB/pqdUxxA/Bn9jBRWO9G179FpoqEyUpCiZItbbiPh/iFAAP4LxBuTgpmtOkZwuKDP4cqYTDht+iCiYd/MeHCjxsRsAvujJBT+EwmYAQV++kuLmIiMCetGiqAcQMmc/G7Ez6k4tks02DSM708wyIFugxzogG9ddr4ISl2cZoveTRSkKKCIGmpC/VAPZVCNlWW1gqG2PQv0yaD8KQoYDWsl3sCg0hJM6qLSq5Y0k3lJasGjBKt/SVTwRalQ/bUnGpQMZupaHuZlqZWFThs/o1WYFEVFaDGs+k3LJNzfDAZ/bBXRCOVGoBipiJaN4uANE2UMMobxJVk0bJVWcGdMhNYbBUdx+vaSsjo3pCwsIQBoEbaBokAuomiLtTF7iPY6M1CY1VrXypD+tIklpSC3hdW6E2QQ44No+X4zNksZTH/aEuNLUvyDeJhXLaImwjzzFwa4ON6c3IbxE0vAnhVHGagfjWFRshDxo33zRzE8BqBof3cbQOI0sXcYLebUoDEUb2BBuCtkEON3o2pXeQmKNokvAYsiGuQUY+07fzXw2CIE1BtZ1YsTZsUSLBIlBWBJV31/7EZJtHFCMcA3y6WrBYDHz3fej9LFZdiNiePM0pBq50uRFW7vBgpiViKLmgh4xITVEooAhtZwx2vIshEgRdXAY4vRLJVUWC2KUtJi5BZaAq2RP6XGXymTbFTDigZFBS1mMaB+5A7eD6tlJrjzflS8HpNrbsSJkd6ssH4nePMWJZMYX0ZJAWKkIBY/lMRYDZeFbyXVvwoQIxtkNilL+vKoH5aIougyAbQEYDGjHMUpK4iJ3ObPkFtUImreRGjn/bBkIopxISlm4bmh7X8DAG1igVrXESnhAAAAAElFTkSuQmCC"/>
  <p:tag name="MMPROD_0PHOTO" val=""/>
  <p:tag name="MMPROD_0LOGO" val=""/>
  <p:tag name="MMPROD_23072PHOTO" val="iVBORw0KGgoAAAANSUhEUgAAARsAAAGNCAYAAAAhEtV/AAAACXBIWXMAAAsTAAALEwEAmpwYAAAKT2lDQ1BQaG90b3Nob3AgSUNDIHByb2ZpbGUAAHjanVNnVFPpFj333vRCS4iAlEtvUhUIIFJCi4AUkSYqIQkQSoghodkVUcERRUUEG8igiAOOjoCMFVEsDIoK2AfkIaKOg6OIisr74Xuja9a89+bN/rXXPues852zzwfACAyWSDNRNYAMqUIeEeCDx8TG4eQuQIEKJHAAEAizZCFz/SMBAPh+PDwrIsAHvgABeNMLCADATZvAMByH/w/qQplcAYCEAcB0kThLCIAUAEB6jkKmAEBGAYCdmCZTAKAEAGDLY2LjAFAtAGAnf+bTAICd+Jl7AQBblCEVAaCRACATZYhEAGg7AKzPVopFAFgwABRmS8Q5ANgtADBJV2ZIALC3AMDOEAuyAAgMADBRiIUpAAR7AGDIIyN4AISZABRG8lc88SuuEOcqAAB4mbI8uSQ5RYFbCC1xB1dXLh4ozkkXKxQ2YQJhmkAuwnmZGTKBNA/g88wAAKCRFRHgg/P9eM4Ors7ONo62Dl8t6r8G/yJiYuP+5c+rcEAAAOF0ftH+LC+zGoA7BoBt/qIl7gRoXgugdfeLZrIPQLUAoOnaV/Nw+H48PEWhkLnZ2eXk5NhKxEJbYcpXff5nwl/AV/1s+X48/Pf14L7iJIEyXYFHBPjgwsz0TKUcz5IJhGLc5o9H/LcL//wd0yLESWK5WCoU41EScY5EmozzMqUiiUKSKcUl0v9k4t8s+wM+3zUAsGo+AXuRLahdYwP2SycQWHTA4vcAAPK7b8HUKAgDgGiD4c93/+8//UegJQCAZkmScQAAXkQkLlTKsz/HCAAARKCBKrBBG/TBGCzABhzBBdzBC/xgNoRCJMTCQhBCCmSAHHJgKayCQiiGzbAdKmAv1EAdNMBRaIaTcA4uwlW4Dj1wD/phCJ7BKLyBCQRByAgTYSHaiAFiilgjjggXmYX4IcFIBBKLJCDJiBRRIkuRNUgxUopUIFVIHfI9cgI5h1xGupE7yAAygvyGvEcxlIGyUT3UDLVDuag3GoRGogvQZHQxmo8WoJvQcrQaPYw2oefQq2gP2o8+Q8cwwOgYBzPEbDAuxsNCsTgsCZNjy7EirAyrxhqwVqwDu4n1Y8+xdwQSgUXACTYEd0IgYR5BSFhMWE7YSKggHCQ0EdoJNwkDhFHCJyKTqEu0JroR+cQYYjIxh1hILCPWEo8TLxB7iEPENyQSiUMyJ7mQAkmxpFTSEtJG0m5SI+ksqZs0SBojk8naZGuyBzmULCAryIXkneTD5DPkG+Qh8lsKnWJAcaT4U+IoUspqShnlEOU05QZlmDJBVaOaUt2ooVQRNY9aQq2htlKvUYeoEzR1mjnNgxZJS6WtopXTGmgXaPdpr+h0uhHdlR5Ol9BX0svpR+iX6AP0dwwNhhWDx4hnKBmbGAcYZxl3GK+YTKYZ04sZx1QwNzHrmOeZD5lvVVgqtip8FZHKCpVKlSaVGyovVKmqpqreqgtV81XLVI+pXlN9rkZVM1PjqQnUlqtVqp1Q61MbU2epO6iHqmeob1Q/pH5Z/YkGWcNMw09DpFGgsV/jvMYgC2MZs3gsIWsNq4Z1gTXEJrHN2Xx2KruY/R27iz2qqaE5QzNKM1ezUvOUZj8H45hx+Jx0TgnnKKeX836K3hTvKeIpG6Y0TLkxZVxrqpaXllirSKtRq0frvTau7aedpr1Fu1n7gQ5Bx0onXCdHZ4/OBZ3nU9lT3acKpxZNPTr1ri6qa6UbobtEd79up+6Ynr5egJ5Mb6feeb3n+hx9L/1U/W36p/VHDFgGswwkBtsMzhg8xTVxbzwdL8fb8VFDXcNAQ6VhlWGX4YSRudE8o9VGjUYPjGnGXOMk423GbcajJgYmISZLTepN7ppSTbmmKaY7TDtMx83MzaLN1pk1mz0x1zLnm+eb15vft2BaeFostqi2uGVJsuRaplnutrxuhVo5WaVYVVpds0atna0l1rutu6cRp7lOk06rntZnw7Dxtsm2qbcZsOXYBtuutm22fWFnYhdnt8Wuw+6TvZN9un2N/T0HDYfZDqsdWh1+c7RyFDpWOt6azpzuP33F9JbpL2dYzxDP2DPjthPLKcRpnVOb00dnF2e5c4PziIuJS4LLLpc+Lpsbxt3IveRKdPVxXeF60vWdm7Obwu2o26/uNu5p7ofcn8w0nymeWTNz0MPIQ+BR5dE/C5+VMGvfrH5PQ0+BZ7XnIy9jL5FXrdewt6V3qvdh7xc+9j5yn+M+4zw33jLeWV/MN8C3yLfLT8Nvnl+F30N/I/9k/3r/0QCngCUBZwOJgUGBWwL7+Hp8Ib+OPzrbZfay2e1BjKC5QRVBj4KtguXBrSFoyOyQrSH355jOkc5pDoVQfujW0Adh5mGLw34MJ4WHhVeGP45wiFga0TGXNXfR3ENz30T6RJZE3ptnMU85ry1KNSo+qi5qPNo3ujS6P8YuZlnM1VidWElsSxw5LiquNm5svt/87fOH4p3iC+N7F5gvyF1weaHOwvSFpxapLhIsOpZATIhOOJTwQRAqqBaMJfITdyWOCnnCHcJnIi/RNtGI2ENcKh5O8kgqTXqS7JG8NXkkxTOlLOW5hCepkLxMDUzdmzqeFpp2IG0yPTq9MYOSkZBxQqohTZO2Z+pn5mZ2y6xlhbL+xW6Lty8elQfJa7OQrAVZLQq2QqboVFoo1yoHsmdlV2a/zYnKOZarnivN7cyzytuQN5zvn//tEsIS4ZK2pYZLVy0dWOa9rGo5sjxxedsK4xUFK4ZWBqw8uIq2Km3VT6vtV5eufr0mek1rgV7ByoLBtQFr6wtVCuWFfevc1+1dT1gvWd+1YfqGnRs+FYmKrhTbF5cVf9go3HjlG4dvyr+Z3JS0qavEuWTPZtJm6ebeLZ5bDpaql+aXDm4N2dq0Dd9WtO319kXbL5fNKNu7g7ZDuaO/PLi8ZafJzs07P1SkVPRU+lQ27tLdtWHX+G7R7ht7vPY07NXbW7z3/T7JvttVAVVN1WbVZftJ+7P3P66Jqun4lvttXa1ObXHtxwPSA/0HIw6217nU1R3SPVRSj9Yr60cOxx++/p3vdy0NNg1VjZzG4iNwRHnk6fcJ3/ceDTradox7rOEH0x92HWcdL2pCmvKaRptTmvtbYlu6T8w+0dbq3nr8R9sfD5w0PFl5SvNUyWna6YLTk2fyz4ydlZ19fi753GDborZ752PO32oPb++6EHTh0kX/i+c7vDvOXPK4dPKy2+UTV7hXmq86X23qdOo8/pPTT8e7nLuarrlca7nuer21e2b36RueN87d9L158Rb/1tWeOT3dvfN6b/fF9/XfFt1+cif9zsu72Xcn7q28T7xf9EDtQdlD3YfVP1v+3Njv3H9qwHeg89HcR/cGhYPP/pH1jw9DBY+Zj8uGDYbrnjg+OTniP3L96fynQ89kzyaeF/6i/suuFxYvfvjV69fO0ZjRoZfyl5O/bXyl/erA6xmv28bCxh6+yXgzMV70VvvtwXfcdx3vo98PT+R8IH8o/2j5sfVT0Kf7kxmTk/8EA5jz/GMzLdsAAAAgY0hSTQAAeiUAAICDAAD5/wAAgOkAAHUwAADqYAAAOpgAABdvkl/FRgAAHW9JREFUeNrs3U9o4+edx/FvmghmxG6koNniQn51cLfWwpjKJsmE0UUHBdrDuIYdcA5dNCZzyix4FhlCKakoTtjDgg3xwbmsg2PYwxh88Hhgt1AddFHoJN2RFs/BonXHUXbRlhGVJ+E3LQrNHry/weP4j/R7vr8/kt6vUwm1Lcvz++h5nu/zfJ9nLlz4m68FADz2zMPWF4QNAM99i7cAAGEDgLABAMIGAGEDgLABAMIGAGEDAIQNAMIGAGEDAIQNAMIGAAgbAIQNAMIGAAgbAIQNABA2AAgbAIQNABA2AAgbACBsABA2AAgbACBsABA2AAgbACBsABA2AEDYACBsABA2AEDYACBsAICwAUDYACBsAICwAUDYAABhA4CwAUDYAABhA4CwAQDCBgBhA4CwAQDCBgBhA4CwAQDCBgBhAwCEDQDCBgBhAwCEDQDCBgAIGwCEDQDCBgAIGwCEDQAQNgAIGwCEDQAQNgAIGwAgbAAQNgAIGwAgbAAQNgAIGwAgbAAQNgBA2AAgbAAQNgBA2AAgbACAsAFA2AAgbACAsAFA2AAAYQMgAM/xFgDhUqo1RUSkWt9/6r+nrJjEzz8nKStG2ADo3malIdX6vpRqzW8EzEkyownJJC9IZjTRM+HzzMPWF1/z5wb8tde0ZbPSkI/Kddlr2kbfazgRlWtpS3KXLYlHI4QNAJGW3Zal4q4sFXc9+f65tCU3syMynIgSNsCgckKmZbc9/TnxaERmsyMymx0hbIBBmzLlb20/Wfj1S8qKyeL0xdCs6RA2gIc2Kw2ZW9/2fDRzmsJkMhSjHMIG8HDaNL+1E4rXMjU+JAvTY4EuIBM2gAfy69uyVq6H6jWlrJhsvPVqYIFD2AADEDSOeDQiG2+9Gsg6DscVgAEJGpGD0vvVDz7pePMgYQOE0PzWTqiDJujAIWwABZuVhmcb9bwMHD+rZKzZAIb2mrZkF8oqD65z5ukw59yUF8Hg56IxYQMYurp812jD3nAiKjezI/Lj8aFTH/rNSkPWyp+pbw6cGh+SlZkJwgYI+/Tp+uo9119fmEx2fYCyVGvK/NaO6pqLHxv/CBvAwMvvllyd2o5HI7IyMyGZ0YTrn629aXBlZkKmxoc8e69YIAYMRjVug2bjrVeNgkZEZDY7IsW5tNp6i9fHKggbwKW18meuvk5zU13KiklxLq3y/Vp2W+bWtwkbIEz2mrarhdrCZFJ99+5wIqoWYJuVhmxWGoQNEKYplJtQ8GoRVvMYglfTKcIGcMFNJeimx9UercBp2W1Z+1h/JzRhA7jgZgr1Yw8rPYcD58OZceNF46XirnFvZMIGMLTXtLueZqSsmG+tHZw1HJOf17Lb8pHyOS/CBujSg+bj7kcc5/29NSllxaRwJWn0PdY+rquu3RA2gItP/W4dPe/kh1zaklzaMvo9NdduCBvAxTSqVxSuJI2uddEsgxM2gA9KOw8D+bnxaEQW3xhz/fXV+r5auBI2QJ/LjCaMplNaoxvCBkxP/BjZ+Hxn1FEme3y0RmWEDUIjf2tb8h6ezdHidg3Eq2MAnb5mt6MbraAkbBCaT/5SrSlr5Xro22u63b9Sqj0M9HWbjG40eucQNgiFpV/97sn/9qpxuFazqdSLz7v6utuVRqA3Yw4noq7bWrQef0XYoH9GNYfN39HtRLdU3JXsQlklxOLRiKvRTctuy+0Ap1Ii7vf7MLJBX8jf2j72wbz6wScqi8b59e0nHe3y69sqaxBuRwjvBzxFnPLhfBZhg1BaK9dPDJSW3ZY3Vyuupx4tu33saOb66j3jT2q3J6v3mnaga1ImG/wIG/S0sz7pq/V9Vw3Fq/X9Ey9ia9ltya/fN1o/Me0dHGSZ37QdKWGDntPpQ1eqNbsqiZ8WNEf/PyYjG7ejhJbdPnbq2O8IGwSiZbe7mk50WhJfK9c7vjCuWt832tdzzWBXbqnW7KkbNAkb9Cw37QvOKokvFXe7Dg+TfT2mi63adz95KX7evBcPYYPQj2qeekBPKIkfrji5eejdlMRNduU6tCpu3Y6quv5dL5gvLBM28N38nR2jCtPhB/SkilO38i6bfJv2FTatuHXL7UhKY1GZsIHvqvVHKg9oqdY8cyG4oylCNCIbNy652qinMbpxFqv9CBw357O0qleEDXxn2h/3yQO6fNc4aJx+vSYP1M3siMrvM+fxIVS3nfe0ugwSNvCdc+WIXw3AT6J1m6TWfVCblYZcXb7r2Qhnqbjr6ntr7TombBDYg74wPRbYz8+lLdXAm82OqFwQ50wNtQPHbdUtM5pQ23VM2CAwU+NDshhA4MxmR2Rxekx9ZLU4fVHl+1Tr+5JdKKuVxUu1pszf2XH5N/qO2vvz7Ns//dkv+GePIEc4jUd/Nl407jwQxmT2dW9uphyKnZNzkWdVDnruP27L7erBYu5rIy8YjWiur96TP7X/4mp6uPwPP1B7f5552Pria/7JI2jXV+952skuHo3IysyEL+eCtH+XzGhCZl//XlevvWW3ZW592+h1bNy4pPp+ETYIBWf/jBc7alNWTBanL6qsqQT5uxw0Lv/uqQu2e01bNisN14vBh6e4KzMTqq+fsEGoAueV90qqi6MpKxZI5WuvaXd8RsvNKC314vNPlaRbdltKtaZKwMWjEfn0nYz6e0bYIFScxVENubQVyAL04d/Fr816mrSnTw6qUQjVyOYjxetex1+MBfr7BDWqMrE4PebZuhZhg9AEzdUPPlFtdJ43XCAdtMCZzY4YH70gbNATUycvFofn1rcDb+PQC4GTS1tSmEx6+jNYs0GgSrWmXF+95+m6hlcLnm5CNb9+P3Q9bAqTSZXjFoxsEGr5W9ueL6A6U7SgF2qdEU6QNxwctTg95kvQEDYI3Icz476MOKr1fddb9rVHWSszE55PWc4ynIhKcS7t6RoN0yiEcip1dfmuLz9rNjsS+IMe9LRqanxIFjw4G0bYoCesletGzce7nTr4+Yl+lqXirvGO305HM4XJZGDTOMIGoZFf3/bkju/jeLVxzS2nsZUXoROPRmQ2O+Lb2gxhg55w2iHGlBWTD2fG5f3irnEoOQ28/Dov1e0or1R7aLxHKGXF5NplKzSjOMIGoXLSIcbMaEJWZiaerDNcXb5r3MrBWSQN6/6Xlt2W25WGVD7fl2r90ZlrO/FoRDKjCUlZMZkaHwr0ql3CBj0TOIcPZB53xknrZHWvHSnYa9ryoPn4G/89TFNCwgY9xTnEeNpag9ZBx6APbA4KwgahHuGcNeLQOiUeppJ4v2JTH0Krk6nNQWMs81HJksKiMwgb9DmtQ4T59W2V/sGn8fuqXcIGUKbVHuH66j3PdvRW6/u+XrVL2AAeWZweM94307Lbkl+/70kgbFYaUq3vy/XVewP592GBGGqcKcjRkUHKikn8/HO+bKDTLIkX59Kqr+uscj5hA5zxSd1No+3MaEIyyQtPNp95NV0JW0l8qbgr81s73xiJhemMFmGDUHGuCvmoXDde7BxOROVa2pLcZUt9U51WSVyjsdRpNy2szEyEqr8NYYPAtez2k9PJXsilLbmZHVHdYq91ktxkBHLWtC7MZ7QIG/jOrxYIXpxOPm764mfgdHKSPSxtSwkbBDplyt/yfu/JUdo3WGq1rug2cLr5ub147QthAxWblYbMrW8HuidEqxG35nW4ubQlhSvJU0Nhr2nLm6uVrn+eF1feEjYI/bRJY+qhQauFZctuS3ahrLKDdzgRlZvHbCLUaIDVz2e0CBt4MuXQnlZpTDG0r8N17tx2aEw3+7k6Rdgg1EFz+MHWqNr42VzdzRStnzf6cVwBoQ8aZ4qise6SGU2E8oFOWTEpXOnvFheEDWR+a6cn2itoBU4ubQXe/PvoqG1x+mLfl74JmwG3WWl4tlHPy8AxXXcpTCZDcVSATX0YCKdto3czPckkLzz135xzU16UzzUWjTVL4m5xXAEDwfSGAqcE/OPxoVMf+s1KQ9bKn6lvDtTYl6JZEu8WBzExMNMnk74qhclk1wcoS7WmzG/tqI4kNDb+aZfEO5k6rcxM9MSNCIQNjL38bsnVp7nGg6K9aVBjKuJX4AzSGs1RLBAP6KjGbdBsvPWq8SfybHZE9XI4jWMVfpxNcn7GIAYNYTOg1sqfufo6zQfF6YSn8f1adlvmFFpJpKyYfPpOxpMwyIwmBjpoCJsBtNe0XS3UFiaT6g/KcCKq9gBuVhrGd2M7o7fiXFrtfFI8GpHCZFI2blzq+300hA2+8VC6CQWvNsFprmFonlJ3pnomU8ap8SEpzqVDtYGQsIFv3FSCbnr8sGgFjnPqWkvKisnGjUuyceNSxyXqeDQiubQlv/l5RlZmJlQ7D/Y6qlED5m9/9quuP/1/+8+v+zIF0Nhk6EyDvHrInebuD5q27D20n4RSPBqRlBUbuHJ2N57jLRgce0276wfZeZD84KzhmJSgW3ZbPirXPesJkxlNEChMo3CWB83H3Y8Uzvv7eaRx+nnt4/rA3jpJ2CAU3DyAR887+SGXtoy28Wuv3YCwgYtpVK8oXEkarbtolMFB2MBHpZ2HgfzceDQii2+4b3JVre/3VLgSNkCAMqMJo+kUoxvCBr00svH5zqijTPb4BDUqA2Ez8NyugQQ5QhhORF2PboIOShA2A8vtfplSLdgRgsnoJsgufCBsBtbhO466cbvSCHTfynAi6nojXevxV/zhCRsEMbJxM7pp2W25HfBiq9v9PoxsCBsE9dC6HCG8H/ANDIPSFJywQf9MpVyerN5r2oFe+cLpacIGAzKyETnoHRzkRjkOQBI26LGRjdtRQstuS/7WNm8iCJuzpgE4cM1gV26p1uypGzRB2PiqWt+Xl98t9cR91n4wXWzVvvvJS/HzEf7ghI0/WnZb8uv3Dx6SOzuUQsVsV67j6gef+D5adLMjePgCC8uEjU+WirtPAsa525kplXlf4ZbdljdXK75t9nP7IcGicnj0dVvQ49YXnIfE6wvJOn1gS7XmwfUqJxwazCQvPNlBq/l6ndGNydTSuUXSj/fSzfksgiZc+rbhectuyyvvlU785M2MJmTjxqVAXttauS6l2sOuH6Cp8SHJjF5Qu4xeo8G487pWZiYC+1ueROMecOh59u2f/uwX/fiL/eO//ZdU649OedAeS+PRn+WHF7/ta8i8uVqR9U//W3YaX3b99TuNL+WX9/8gtz75Hzkfedb46hNnNGJ6Onqn8aX8eveP8sOL35ZzkWfV37d/+Y/funqNi2+MDfzFcIxsfHio8x1ex+rHp1+p1pT8rW31taKUFZPF6YvGoZNdKKssnHtxX3Y3f8uwjFxxvL5bIN5r2jJ/Z6fj///81o5nJfGW3Zb5rR25unzXk0Xpan1fsgtl430vi9MXVV+PVsWvVGt29bd8emr3HZ5uplHeclNt+vXv/yiZ0YQMxc6pht5P/vU/fTktXao1ZafxpWRGL7iaxgzFzsm5yLMqzab2H7fldvXgd35t5AWjEc311Xvyp/Zfuv7a4URUlv/hBzzdTKO8s1Tclfktd5+E8WhEPn0nozIFcKo0fveAMZ3GXF+9p9qVLzOakNnXv9dVVahlt2VufdvodWzcuEQlirDxjjOED3rNYa1cl/k7O4E1mzL5HZx9SNobHw8al3/31J3Le01bNisNWSruGr13XlfGQNi4Lo9q/mPdrDTk+uq9wN8Lk8DRKoefNHpMvfj8U42wnL1GGgGnOToFYePL9CWXtmRxeiyQnx2GwAnb78L0qT/0VTUqZcVkYXrM+PusletdVaic6UeYHs5qfd/1KMuLErbXFqfHCBrCxl9T40NSmEwaf598F4uUc+vboRwFlGpNV3tUei1wZrMjaruqQdgE8o9vbn37zLWEzUoj1DcvdjtK67XAyaUtlQ8XEDaBDqs7mR65LbX7KW9QSnYCx3SXshcKk8mu19YQnL49iHk4LEwrHSd9wrvdSn902peyYk89zHsPbXnw/6VgrZ3H8WjEKDQ09r9of5gwdSJsQsXLk80mW/MLk0mZGh86sx9wqdaUpV/9TmV3r0Zp2GTjpIbhRFQ+nBkP5UgLAx42It6UxPeatrz8bsnVKMnN4Umth1xjHaZa35f8+n3fux5OjQ/JwjQnuXtV37aYOGwodk7i5yPyy/t/MAytRzL0/DlJWTG5XWl0/f1yaUuWf/IDeclFq8rXRl6QH178ttyuNlydF3L876M/y17TNjqoOBQ7J9fSlpyLPCvVzx8ZvZ5ORzOLb4zJ2z/6victLEDYqEpZMZXDhr+8/wdJDv31QQ+X3/+x61GRycMyFDsnmdGEceDsNL5U6eXz2sgLkrtsSTwa8SR04tGIvP2j78uHMxPyd0N/xdPKNKq35Ne3jVtKxKMRiZ2PdLx4q11C1liYFtFfZHXbgfC49+vaZYsFYMKm911dvquy4Nqp4lxafUFTaw1nZWZC/R7tlt2W25WGVD7fl2r90ZlrO/FoRDKjCUlZsY4WzUHY9AyvTjefNn0K8yjNj300e01bHjQff+O/c8SAsOl7Xp5uPuw3P894+kmtMUrjtDT8MLB3fQ8nop5vxTe5V7ubaZDpqCSMB0lB2PSVlBWTwhXvztVor4WcNCr5cGbcODSr9X3X/X4BwqYDXh7k82s9QmuUtlau98RZLxA2PcurFgV+bqnXGqUtFXc9u20ChA3kYM+JZjgEUb7VGqXl17d93RoAwmbgaJaAX0qc7+lR2vXVe76ffQJhMzDi0YgsTl9UqVAFOTLQ6uXz5mqFChUIG684Rws0BLnYqlES32valMRB2HgdOBq7foNcbNUapVESB2HjMc3F1qDWPrRGaZTEQdh4TGux1a9zWP06SgNhMxA0SuItuy359fuBrX1QEgdh0yM0SuJOa9JeH6VREgdh4yHNxVaNpldBj9IoiYOw8VDKin3jdgU31sp1WSru9vQozSmJA4SNRzKjCZXF1vmtnb4oiQc5SgNh0/dyaUtmsyPG36cfSuLV+iOmUyBsvFSYTA58STyXtkJ/DzgIm/4InCvJgS2Jz2ZHZJHL4tClvuhBXK3vS+vxV7L30JbW4/aTT24RbxtYtey2ZBfKxvdxp6yYFOfSgb1/3TRO545tDFTY7DVt2aw0pLTzsKNNZsOJqGSSCcmMXlBv1enF1b5BOOve8ng0IiszE9yGgMEIm7VyXT76uG60zhGPRiR32ZJraUutwVWp1pSry3fNp2aTSZXFZ+1R2nAiKh/OjPvaeRCETWAh835x13i6ctxo4mZ2RCV0wnpLpekoTfs2TxA2oVSqNSV/a1s9ZI6OdGazIyojivmtHeMNe35dGtfJKC2XtqRwJUnQoH/DpmW3Zam46+tO24NS8EXjh1zrlsriXDqwa2jXynV50LQ9u3UChE0oHOxMvR/I/pN4NCKFK2Z7aLSu9mX6AsLG40/U+Ts7ge9KNa0MaZXEM6MJ2bhxiX+l6Auh2dS3VNyV/Pp2KLa/r5XrRveAa91SWao1OX8EwkZTfn07dG0nTffPpKyYLCjsmwn6lDjQN2ET5naTTuC4nQ5NjQ/1/ClxoC/CplRrhr6RdrW+L3+/7H6Ek0tbKvtm5u/s0CEPhI0bLbst+Vu9sR5hen/S4vSY8TEJp8rl5Z4joC/DZu3jek89OKZrOAu05MSAC6T03bLb8sp7JZWHJh6NSOrF5yVlxSQejUjLbku1vi/Vz71p7GRSjtb6vSmJg7DpdFSjcI4ol7bOPMW9WWnIWvkz9etHTPbh9MspcaAnwubq8l3XAeDm8KSzEK25wGpyYHKz0pDrq/cCfQ1AX4bN/NaOTI0PPVmzuPBP/9719xhORGXxjTGjfipLxV3V6ldxLu16HUbrlPjKzIR6jx7AC54uEB+0vdyWpeLuk4VNNyOaXNqS4lzauHHTbHZENm5cUjtvZNLSU6skPhdg43QgFGHjlGqdzWhO+bjbB2Nxeky1321mNCEbb72qcqK6Wt832t2rWRKnQoWBnEZV6/vy5mrl2NK2UzE6i9d9XbROZ4uIbNy45HrUxSlxMLJxqVRrnrr5rNNPYI19KX6FmcnmRK1Dm9X6vqx9zJEGDEjYrJXrcnX5rvGQfjY74suip9btkHtN22g6NZyIGo9KtC7PA0IfNvNbOyrVFadNp1+0ph9LxV2jkE1ZMSlccdcZrzCZZM8N+j9sDlecNOQuW76vO5g86IffB9NpTLeXxh2MzMYY0aD/w+ZoxUlDJnkhkDdCYxrykcL7MJsd6agk7qw5sakPAzeNUgubAC9BK0yaXam717RVgndx+vTNi84NmtzjhIEJG60F1sMPUdBMK0Ol2kOV17EyM3Hs+6G5TwjoqZGNs8CqIX7+ucDfkOFE1Gg6tVlpqJ1mPxp8ubSlugMa6Llp1MGdS+bVkFKtGYr2l7OGt2TerjTUgs+plFFxAmFz6FNX41KzfEjO+tw0GN1UPtd7/c76DBUnEDZHRgQa1RGtYwSm4el2dFOtP1Kf2gGEzRGLSu0vTU5Ua7nmMjg5hQ34EDYionLmyOloFySTIxM0Jgd8CButkvjBvd/B3cAwnIi6Ds0Hzcf86wK8DhuRg4XNlZkJ4+8T9I2QKet5/pUAYQ4bkYMNaL1+I+RLLM4C4Q8bEb3WB3naXwKEzVkKk8m+KYkDCHHYiIgUriR7siT+wGVVKcgDpcBAh43TEsF0g1q1vq9y51KnSjtNV78rgIDCxnkINfrtlmpNX0rie03b1X4ZRjVAwGEj0lsl8fddfn/6zAAhCBvnkz/sJfG9pu369DYjGyAkYSOiVxKfv7PjSYVqfmvH1UK0ya5jgLDxiEZJ3OmDrHkWaa1cl02Xo5pr9AQGwhc2InolcecucVPV+r7M39lx9bXxaERylwkbIJRh45TENQ5tmpbETe/NDuIaGoCwCSBwTEripkHj9+V6AGHjUsqKyYJChcpNSbxa35dX3isZLTTPZkcY1QC9EDYiB82q/C6Jl2pNoxGNyEGpm1EN0ENhI3JQEtc4tHlWSdy5Nvjq8l2joIlHI7L4BrceAGd55mHri6/D+MKur95zXX4+HASfvpN5anqzWWlIqfZQbTPgysyEUftQgLAJmLNga7phbzgRlZcS56X1+Cv1zX+L02PctQ30etg4gfPKe6XAb1k4abrHpXFA574V5henVRInaADC5kxaJXEtXIML9GnYiOiVxE0tTo9R4gb6OWycqUtQi7HDiagU59IsBgMGQr1AfJyry3elVGv69vNmsyPsDgYGMWy0SuJnyYwmZPb179EICxjUsBE56KKXXSh7UhKfGh+SXPq7hAxA2Byo1veNzzQdDpiUFZOp8SHj2x8AHO9bvfrCU1ZMCleSSlOmCzKbHSFoAMLmeLm0JYVJ88DJr28bn8MC0MdhI3JQLdIoSc9xlzhA2JxlcXrMeEFXs48xgD4NG5GDVg+mjdP3mrbaojOAPg0brat9TW5XADAAYSNycKxA45T4Wrku81sEDkDYnEKrJL5U3PXsal+AsOkTmiVxP89hAYRND9IqiV9fvUdJHCBsTrc4PRaqq30BwqaPbbz1KiVxgLDxXjwakcXpi5TEAcLGeykrJhtvvWr8fSiJA4RNR4Gj0ceYkjhA2JxJsyROhQogbE6lVRL3ozUpQNj0OK2SeH79PhUqgLA5nUZJ3GlNCoCwOZFmSXypuMu/JICwOZlGSTxlxSR3mcvrAMKmg7BwWxLPpS0pzqW5wA4gbDoPjW7v8C5MJkNx/zhA2PSYwmSy45L44vRY1+EEDLqevaTOC2dd7RuPRlSqWAAjmwHnhMlxl9U5i8kEDUDYqAXO0cbpBA1A2HgiZcVkZWZCRKg4AVpYszlFqdY0vvwOAGEDgGkUAMIGAAgbAIQNAMIGAAgbAIQNABA2AAgbAIQNABA2AAgbACBsABA2AAgbACBsABA2AEDYACBsABA2AEDYACBsAICwAUDYACBsAICwAUDYACBsAICwAUDYAABhA4CwAUDYAABhA4CwAQDCBgBhA4CwAQDCBgBhAwCEDQDCBgBhAwCEDQDCBgAIGwCEDQDCBgAIGwCEDQDCBgAIGwCEDQAQNgAIGwCEDQAQNgAIGwAgbAAQNgAGxv8NAGWtyCGXRRMdAAAAAElFTkSuQmCC"/>
  <p:tag name="MMPROD_23072LOGO" val="iVBORw0KGgoAAAANSUhEUgAAAMgAAADICAYAAACtWK6eAAAACXBIWXMAAC4jAAAuIwF4pT92AAABK2lDQ1BQaG90b3Nob3AgSUNDIHByb2ZpbGUAAHjarY69SsNgGEbPV0TFQtohiIPCh4go+BPFG0jaUgTBGh2SbCaNHSQ/JF/9uQMXR7cMLu5egXgBCgXB2XtQnDo4RMjgIIJnOu8ZHl6ozZttq1NrQhSrzO5a0nE9OTVikgZ1Flk4DvLU7PX2AOIkDvnB5ysC4GXdbFsd/sZMkGYKGANL/TAPQEjg5FylCsQVoPunqQJRAHp2ZLdA3APaoPRHQPNLHwFa5rgeiDdAH5T+Aei+43pQmwZ0FV4ogJVgVW4bhiHNfuKH8vAyV2GUy9042KD8B4B6a5irJJJ21+LfcVxPlvZ+gADE7FPVKoJhdvatQjz/flcbxRzs38HEuGo713C7Bo2bqi1vQXMTHoovdVNK1BxPqRIAAAAgY0hSTQAAeiUAAICDAAD5/wAAgOgAAFIIAAEVWAAAOpcAABdv11ofkAAAk4BJREFUeNrsXXd81VQbfk6SO7oXLVD23mXvoYAMBZQhMgQFxQ1uEMGJgiIoKMOFgqgsGQoqs+y99+oCyiiU7nFXkvP9kXGT3Ny2ICj4mf7yu7e5ycnJyXnOu9+XUErx3/bf9t9mvjH/DcF/23+b/427HY0SQkp87r+QglUB0AdAOwDtAZQCsB3AFQCV5P9jANgBEACs4XoBAAXgAHAVwDUAKfK17QBcBrBNbvNHADn/zxP4ds81cjsm6P8ZQJoYAMH+zfd3aACzDMDJ/wDyH0D+ic0O4DkNELYBKAOgzR3Wz0wAC+R+bpf3xf8B5D+A3M6tE4AvAdS8S+fRZgBr5GfI/Q8g/wHkVmxRAAYCmAIg4F8yn84DmC8D5cp/ALkLAGIr3+CfHF3dd+f5w5Eya9IOwOibbZZSitFf/IJVO4/hem4hHmrdEKWCApB8JQNXcwpxKSsXTl6ASClESiVRHZJozhAChhAEWjjEhociNiIY1ctHIcvhwqLN+1E2MgSDOjfD+Cd6/pUnzwJwXZFd7JUazYV2HvyNi5Yz9eh/ALnjAOILjBAAowBMvJnmki5exZQf12PFzuOoVKoU8pweZLs84AkBIYx0P2VX0UBMx0p6H8bJSqVPKoJSEVYKRAbYEBFsQ8q1dLzUuz1iokPx2AM3LQ7tBfCcvVKjgyo4/iaQ/AeQOwkgvsCoCGAwgI9upJla/cfhkfta4nRSGradSYVAWIDlQFgOICwIwwIMA0KkT+l+jK4PBEWPEQWVcaIFiLRTKgCiCCrygCiAigIg8KCiB493aISK5SOxYvMBbP7qjRt5rEsAPrBXavy1er+/gaL8B5A7ASC+wGgC4GEAb5a0iTm/bsGRs5eRlVWI9ScvQOQkQBCGk8BBWIBlvaAgjEw9GJlYyNRDNzTELzz0X/UgoVSUqIkoAKIRLDyowMMOoHbZcCSnXcWnI/ui971NSvqouZC0db/YKzXy3G6g/AeQfxogSl8kYLCygPpUSS+fPPdPLNl0DFfznHAxDAhnAWEtIIxFAwgv1ZCAwQJgYBNZuCxUvb8P1TAbJ8P7oD6ruainJFSUASKBhVIBEARQ0QMq8KC8BzYqQhBd+OL5h9C/a4sbGb1psoyy/HaxXv8B5J8CiI5qMHCeP3QPgBkAir3hhDkrkZlRgB93HAfhrN6dsaisFGE4GRAsiAyMNqExyHHxOMnnYXr3ZujZqTSav74RWZxHRzCKY6904NBREaNM4qUmEkURAS37pQLFA8p7QAU37IKIMhE2ECJg3/dvlXQ017tcrufDarRIvNXU5E4HCId/46ZSDQbO84eekKmGtbjLPvlhNVZuO4nT13NAOCvYwHAQ1gJwVg0oOAO1YACGASsy+PHdtvAIBHXfWoMtJzIRHRmEPI6CsGbGdVIsPIhf7ksGByiIIpuAgoiSEM/yFAInySZE5FW2C4IHbt6N83luMB4PBo/7Dv3va4Q+nZoWNzRdbDbbbFfq0W62ig0pKJXG+P/A0fXfRUF8qcZkAGOKu+zNmUvxy5bjyOYpCGcDsdgkNoq1aiiGRRK8GVaWK7zaKQICEAa12BDk8TwuMw4dCEJ5C6oEBqFHo1h8vuMsCiy87v512HB8MqwBHC4e1zM9mLspGfscmbpzyop2ZAluuFgRlKG+oKEiKCjsbgbb3umEpesvYPKe4zLrpVAUXqImggeUd4PyLjAeNypFBGBkv3Z4rGfb4oYqTRCE5zmO+9VWIY7eCmryH4v1dwGEaIFxuAmATwB0LuqSERN/QML5DJxIz5FAwSm7RRa+LTK1YDXAMKhuNR0gIhAh2hDOWZCMfADAq43qYUC3WMTG2PDhnNP4+lSiaV/K00Bsn9IRLEtAKdD2tU1IJQXq7++2aYRB98fCZiP4fdN1vPTHXogqULzvkBUIfhvRDsu3XsZ3Z8/6sF8KJaEiL4PEDepxgXqcuL9eJTSpVx6vDO5W5FCLojjd4/HMsNvtKQBgq9CAgv4HkDsXILKWyHnhSImE8F1HEvDCZ0txIcfpBYbFBsJaZcrByaDgVFYKhJFvw2i4I4KHylZAk+oRqFg6EPWrh+Hs+Vy8sfAoLsI7uaMEG34d0w73TtkIgfE/3qufvRf1awYDAJJTC3DvZ5tANUP5efemcLp5vLHxiM+1gytXx6m0TBx2ZIIS6suOKbKKVuOloyZuUI8ThHfhoSbVkXz1KuJnjS4OKFNYln1D8y7pvw0gd3c8CPGCQ17NiwTH7KXxGPL29+j99o9ILRDBBISCsYeCsYeAsQWBsQaCWANALHYQziZTEE7eGRksuhsjMSMPTpcb97UphTIxFnyy7LQOHACQwbqQkSkggPoX+SwCg4TzDkz9IRmUAlUrBGF8m/p6/iajEN9uTja9/s+kC3h7QH3sfOM+vNc2Du1CY2ARZUrHMOpzgLV4KaU1AIw1CIwtGIw9GExAKGAPwa9HLuBYag4++HZV0ZOHYUYLgjBZ+d918VhJ9Q93zcbc1eCQH8F54Ug55/nDK4sCx5gvfsE3K/Zh7YmLoIEhMjiCvcCwBKiyh8JaeYVxLSj0M+CEOxtTd50Fz4sAgPa1ok3vfyI5BzWDQvw+TjA4eHgenx85iU17MgAATz9cGfUt4eo50eFBuOp2ml6fzbpxPCkL5cvY8UTfSujWqAx6VqgAnf1FlqEIw0rPyMraOasdjDVQ2u0hYOwhQEAIPv/zAB4YNRNLN+wrEiQej2cqz/MPAYAr9d8FEubuB8fhZwCkAujl7/Ruoz7H9xuP4ZKbSsCwBasTgljtemCwnKqZMlILf5uHFXH9uhsA0K5BKdNz1h66iKaVIv22Ec5ZwECQgLFgL9KuukAIMO/1ZiCCdP/SUXa45HN8XqRA0OOeMgCAddvS8fbWY1hx+YJu0O6LKo+yNMAPUCSKQqyB0sJhlxaRfVdy8OwXv2HM9F/8q0I57lWWZVeIorja4XBUdqUeI66Lx8h/APknwUFUcHzlbwY/+cFcVHv4PRy4lANiDwUTEAJiCwJsQYA1AOBsAGsFZSSZA4QBJQSUSEpWaUeJ9qMJ+aCUonqlQNPfz2TlI65qhN/rQy0WpOe6QAE4OQEjpu0HpRQxpWz4vJcCEh48oabXV7YEITrSCkopft970fSclKxcbJrUCR93bAw7z4IyjPTcDAuqqLMtNsBiB6yBILZgEHsISEAovt9yAl2f/wKvTl9UlDzQzWazLSssLGypslz/AeQfAsf5w4/I4DDdfv59B1buT0YOsYIJkGQMYg2SVknOBsJZi2GlbmzbcvQqACAyzIog3tfukQ4HosLsfq8Ps1uRlulS/z/szsLPqy4BAHp3jsH3PdrA7SEazZV+6x1XXqJmHor4C1dNz0kU83A9y43BPcvhzOf34+X6daUnVSmKIqNYQSx2MNYAiQWV5ZOD13Lx48bjmPjd70WBpLHdbp+tDKLr4t1NTe4AgJRwjVaFcQbO84dfQhFRcv3HfI0X56wF7NLLJbYgEFugrLGygnCcPCEIwBCA0Bvvj2E/ejFbYjcsBLWCw3x+F1gKhqWw8MT0+kqRwUhOL9AdG7fxMM5dkmSOzl3C4RGorKHy3ft3kQBy7GwOcjmP6TkBPIvQYA4AxVdLzmPViUsgomJUpQBDJGWEYvuR5RNiDQCxSfIJ7MH4bNVefDSnaJA4nc6n5flFvNTErO//AeTWqaskf6rJAKabnTVj0XqUffBNbEpMk3hoqyxrcAEgrCxnEA4EsuoWBHaPBTJP9Zf2k/k5cHukF960UqTpOSEBLEQ/GOzcNEa2inuPiYRiyKd7wPNSu9cyC02vjeKtiC1tAwAsjE/128cgsAgOlJ47/vhlJIk5EkWiwMtx9dG/XCUQSkCgeCJLBlLC2cFYtBqvEHz65wF0eeELdBk11Vx9b7N9mZ+fP1APkuPEdfE4+Y+C3GpwEB04TC3jB04m4+NFW+GxBIKxySyVLQiEs6tUA1p1LYByNASnp3fHhHYNQcS/1ksXJ+BEgqTeHdA5Vk+UADxYpgLOpxVCYPU3ChEsmN6tKTq2jsK7w+qhgTVc9/t55OHT+QmgFMgpcJveu0+diqrnx+rEy377GMJawXHS/MxzeXS/fXngND4eGYedY7qiT2wFr9cAKztncjZJ/W0LktguWwgOpeXg5MVcNB76vun9goKCfsrJyRkkzzPGqw6+e0DC3PmUAwo43vYHjrU7jqD7G3Pg4uxgbMESO2UN1Mgakju6agGXKVKm4ARDgOF9K2D9qI4oRwP/Um9n/XYWlAK1qoXgt6fao2fpcuhZOhZzejfHqL7V8fKK/dDHdogooG7MiU/AA2O34uMfT6BaVIT3d3npn3n8DE4lFCC3gDe974NtywIAUlIdyOE8fvtXKUx6PkqBNJdL91ssFwAPLyIxNQ+ta5WGjWdVrwEVKJyi7QqUWC5bMFysHVdyeZy/nG56z9DQ0Pk5OTmPaEBC7iaQ/OOWdGv5+kWCgzAMnOcPPwlgjilbtXA93l24WRXCGVkIVxwMvd62xKgjBgDsG9MFZUp7/Rg/mZuIGcfP3LQ81S4kBo93qoTSUTZ43BTnrhRgzaErWH/9iiFakOq9dHUUU6eRACEEjEjAUAY85w3R7RxeFg0rh+OVodUAAG/NOoUfkpP99u7xqlXw4Qt1kZ8PNBq/Gi5OomZtgqPx+QtNMGDydiQbjJxqP6ko9V9xV5F9uUS3A9RVAIvHgVWThqNZvarmqnCP58cff/zxhSeffNIBQFQenP7FCfivdzUxB4gOHAMBLDS7dtwXS/HVhkMy1QgCY7FLbABrlWI1GM7gM+Xbr1kPtABTyKBduzCER0iW7kMnc/H0N/uQxjpLqGTQflVcO/ShsgpF0B1XlnNQHbX0fhJ5LInMFhLd8bI0EJ2rl0WXpmVxb8sILF93BWNWH4aHM3+nr8TVxKuP18C1qx40+3gdKAM8Vas6Hu5YAQ/O2AKXRSz6GRUXeyWCUZDcU0SPBBI4C/Dz2AHo1jbOtBVBEPamp6ePLFu27CEFJP8B5IYBogNHHwDLza6bNGcVpq7crbJUEuWwg3AWb4SfwW/KbJvYoSHmrk1BuuDEgpGtUbdOIDiOhSBQfPDtGXyXkFg8KKgovwBRAwhlxZX8n5R4cm88h6hphvqwlNKuOEcSiTtRXeyJxptYAo5FYNE1thxiQgMwLznR9Jkn39sYg3uVw7Gj+egxdwsmdoxDmcgAPLl8t87ny0cFzdvwSN0K+PZsgoaayCDhPTqQiM58/PHBMLRuVNMvSDiOaw8pg6T4V6nI/yVACCFwXjgyAICpVWrur1vx2ndrwNhDJMuvNVB1NlSj/HShrv63IZWrgHUx+OFKEhiBYP/47oiOYdUFc/v+LIz8aR8clIeTFaSJ5AMK2QlQF7ykCYfVRv6p5xgoiXfwVHW26jmsAINhAaLEuzOqcdN7jgQkoksS4R3XRY+2Qdumkbhw3oXz15w4cCodnx4+XaL3NPGeRria5cQXR0/5gkTwgLq9IGHchdg87VnUrVbetK2cnJynw8PD58kA+Usg+T8DSPHgWL5hH0Z8vuKWgAMAGtoiMKJtdXz8+3G8+GBtXL7mwIZTV/D5041Ro0oQGIZAFCm27s3FEwu2wcMIOkpBRWXyC96wV20yBZE3hMR6QeQVxg0AkSkDkSMWvQkgtOG9xnBfQ6IINSZeZskAxL94L2pUCQGlwLMfH8Kf6ZdK9j5FYMGQtmjbNAJfLrmAj/Yc8YJEfkYjSKweBzo3roQf3xthNlGvMgxTBQCvBcnNAOX/CCBEA5DDmQAijOfuP56ErmPnSOCwyQK5KnNwJkkSit8CeBa73umKS+mFePvHYzjozFQnxdF3HwBno3jvmxNYfC5FQy0EfXyFyGv4co88YaRjVkrh4p2wswzqxkahUbVYdGhSHeVLRyI40Aa7zQqWlZSJPC/A5fYgO8+BxAtXse1wEo6fv4azVzNhY61wChQCqwCC87rlG6MdWc4bvyKDhlAGh967Hy6XBw9+tANXSyRfSdvPA9ugQwvJj6ygkGLF+kt4c8uhYkEiOvNQPToQe+e+7dMmz/ObTp48+WLDhg3PyDT5pgT3/xOAeENkXRcOv2RmCFyyfg9enrEKLkuADA7Z0dCEchBKUJMLAy+KSKJ5xa6Oq5/pgAe/3A43p74jlBYCMP3RJnhu/h5ksU49lRB4OUJPTowgeNTvjMCjeYUYZDgKULdiKbz95AOoWi7mlozr9sNnMemHtUi8nIXSISE4cT3b6x7CcrLDpfzJKJ9eChNLg5BJ3d5EEiVYRH58pDXubSmBIzGhEH2mb0e5qED0b1IJ72074p/dcheCugoQBjcmPn0/BnVrZQoSi8XSQyOP3DBI/n8AQghcF448B2C2j8yxahvGfbsabi4AxB4Mxhqkuo0YBfKyYgDWvHsPIsM5UAqs35GJJ1fsKrIP8/q1wIuLD8ouGtIrIoIIkYi+wBCk5AeSgCoHGgketKtaFlmF+XC6ndj3/fi/RUc/6O1v0KdtHN6fvxFXChyq+7pqs1BDhr1BYL7piPwD5ZuHWqJ7+1IgoDh91oEeM7bAbZO4oS5lyqBX4/J4cfU+E8Fd1m65C0Gd+ehUvTR++eRp03tcuXJlaGxs7DIju/UfQFSASBGFrtSjtQGcMjvn4dFfYWNimuQ0pzocyhNB87KrkVBMGd4QGdddaNc8WnarAAa/tw/b8q767cOkDg3RKi4Kh05lYNGOS9hbkKYBBu9VaQo8KO9SbQBRVgv6ta2DbScSsP2rMfgnt3NXruPpST/j1MVMFIB4jXpKRhYFLAynCSH2rwKfdX9T9OpcVrLQC0CNF9fAZZcMlQwPiCxwYFx3HDyZjadX7JKVF7ISQvCoYbyiuwCiIw9Pd4rDxy/2M7OP7LZarV0BeAyUpEQg+f/IaiJlHfzS7KevFsdj45lLktzByUZARuNTJTsDRPMBGNipEh6dvQsOm4Cqy0Ow9O02iC5lkeYA9W/HqFctFOVK2/DRgqvYm3/FAAxvggNlZYyys2hQszSWf/ws7pStctlSWDfjJclgOHsF9p+4iL0Xr0uU1mIH4Xh1UQFrARhRFvSlBcYmMHBxAgCCj+9tooLj2Mk87DyciWHNKiPlfD46tSiDL7cm4rw7H5dTnejWvhQarYnCIWeGpEEDQAkHsFLGFSKKYKwCvtlwCPvOnEP8rNd0/bZYLK1yc3M/Dw0NfcnwSCIhhNB/OLv5Pw8QQuC6cHgAgHuNP81YtB7v/rQJJCBUDmyya1LweNkqTmCx+KU26Dt1Gxx2KaAomc3DV78kYswTtXAwM1NX1iaQt6CSPRCn+GyEC1ZcSCtAv6+3wkM0ArbgUSkF9ThBeRdK2ViUigzCjq9vPK+1x+MRU1NT8xMSEnJ27dqVfvLkyZzs7Gx3bm4uz/M8DwBWq5WGhoZyZcqUsTVq1Ci8RYsWpStVqhRWpkyZUJZlS7xUfvh8H0njF78fL878DYW8G4zFLsV5WGyS+pmzglAKynIgAOoEReC57jWRVyjike5lQAhw7Zobj8zcgXw7j5PvP4DgYAaLVl/GeXc+CAXq1A3C9B+TcciZKbPJVAIJA9UoSiwSJSaigJOpWdh3IhnNDdb2kJCQ4adPn15Tu3btP+F1r5Sw9g+D5E4of9AYwEHj8ZRL6eg4cgZyGatqKZc0Vhav0yEhIJRg5Yh2aFQ3DM99dBi/X/eqLl+qXxMvDKyOnYczEFs6EBt3X8PMPaeRzwmYeX8zjPpjHyg0tgkdxXCqbEKtsEBEhFvx57RRNzQOp06dyv79998vbty4MX3NmjXpMguhsBFadkIwaHKML4UZNWpU5fbt28c2atQotkaNGqVvpB9vzVqBH+KPoIBw0hhaAjSsl0WWTVg0DSqF5RPagGGAK5dcePnlo9hVPh1ggX1ju2DN9qt4e7uUZKF9SDR6Na+AMRsP+hpRKZW0fErmFI0RsXHpEMR/9YqZAfHiAw880HTdunUFsjyijE+R1vb/h/oguwG0NB6/77nPcPBKriSU24IluUPloyX+mREZLBjSCm2bSloWUaSY/H0iZp86i2iXDfNeaoUzSXno0aE0AmV5xOEQsGd3FiJjbOj1zWYIRKOV0mT3oB4niNuJtjXL4Lepz5X4eS5dulRw6NCh6zt37rz+0UcfJckvmte8dF4DFO2uBYioMw55dwYA8+ijj1bo2LFjhSZNmpS3WCxc/fr1yxfXry+XbcK0JVtx3SXK8fdeoEBJc8SwqIAQbP+0I6ZNTcLnCWeAEIIylgA8064a3t9yXKf9o4w5yyq/DK88wrtB3Q6IrnyIzjwMbl0Ts8YOMRPY34qNjZ0pyyNakPiVR/7VAKGUtoNUo0K3LVu/FyO++A1MQCiILVjvgEi87uq9Yioho6AAGQ4PVn3YBgE2FoJIsWJNGs7lFGLOrgQUWARYeIKv+7dA5zZRIAQQBBGTvz+LL0+c9rJUqozhAHU7EGNjEGSnODC3+PScycnJuQcOHMjYuXNn+vTp089pgKAInh4NSDwGoPAGimIECOD1gmXl76xm58aNG1e3devWFXv27FlshuoNe05g6OQlcBGLZGi12AFFmJepSQUEY+IjjfDc/H0o5HkgrORO31aeIBAsslmP10YieCB6nKCyVotzF+CrV/qgT0ffjI5nzpwZWrt27d80Y1ak6vffDpBdAHQK8m2HzmD4xAXIFDnZWu5V6UrOh+aGwCokBCvfa4fwEEnY2LAzA8OX7tKtbAMrVsIDLcshfv9lzEs4q2GpXDI7JYHj5fub4Z1nexXb/6NHj2Z+9NFHpxYtWpSmmfzKp/LdbfjOGwDDG1gvndFMQzmIARycYbc0adIksnfv3lVfeeWVLsHBwX5993u8+jksxIatSVflSMsAzRhLtpRqbBg+frQpPvrpOA6RLImqR5ZFRKANv1w851+oFQi+H9Aajy3d4VX/Kvm33A5Qt2RALG0DTi1614zVuspxXD0ALoNmi/5fAYRS+hiAH4zHh73zHVYeuQBiV+LIFdbKonFbN2+/lGDHmrfao3S0DZQCm3ZlYPiS3RAZUbmpN8GzasdwqTp71uNElegg7P1ubJF937lz57WlS5demDZt2nnD5FfAoP10m/xvBIlgVHHCx4NRpR6MDAgtSCzavVatWhGTJ0/u8NBDD7Uv6jm+WboZY3/cKMV3WANlbZdXJVwewfj93Y4QPDzsdg4FDgH3f7QFmazbb5t2nsWeD7vi0/lnMD85Se/9y7tkVisPoiMPM5+9H4/2aGsmuz1Vt27dpZqx8stq/SsBQillAOQB0K1y+1RXklDZIBhowlqRYkg8g5UjO6CenKHw5Nlc9Jm5HQ1Cw5HtcOG0J1PWUGm8UN2FKG+3oEvLqvj0pUf8tn3mzJnsyZMnn5k7d+5FA3VwyyueS/Nd+2kGFEGzQprJITDIIYxmZ00AwkFK0G2V/7fOmDGj3XPPPdePZVm/2sraA99FrouBi7V6QaL6tnEIECzY9UEXZGUL6DJtEwTO/3zpVaY8Ph3VEAEBAKUEDV5aIwVwyb5oknu8C9RdCNGZB9aZj5kvPYQBXfVW9vz8/PUhISFDADgN8ogPq/VvBcgLAGYaj3d4aiqOXS+Qfa2CvStaEayV2cYIBPMHtcI9LSNBKYXbTbF++zU899tOOSety/ui3AVoXDocHzz3ANo2rFEkONavX3+ZYRiBZVmBYRhB/s5zHMczDCNwHMcr/7MsK3Acx3Mcp34yDCNyHCewLCtyHCcQQijLsiIhhDIMQ5VPs/uLokgopUT5FASBUT55nmdFUWSU74IgsIIgsB6PhxMEga1WrVrVunXr+s3x+vbXv+Gn9UeRA1YGSYAOJHaBA88QGRy+4x/BW/H1sOZo1ShctTueT3EjLcuBh3/epme1FDnPKQnsTcuFYcPsV33aXLFixf19+/bdVxyr9a8DCKW0JYDdxuPzftuKl+eskVOBBqshs1qt1Y2m45netTH6dCmL42dz0WPWRlDq8Wqp3IUQ3YVoERuJtbNG4f99m7tqBz74IR7ZlNXLJVpHUKWcnOY99ClbEVNerA+bVfotJ1fAW7NO4Nf0C6gdFIZyoYGIT7usYbU8GjeUPIiOXBz6+lVUKa/XXOfk5KwODw9/QqYiflmtf2NuXlOL+edLtskBTzaAUagGK1vLbybrCMWM9QlIvVyIXjM3g1IluEfhgwvRvmL0f+CQt+G92uKtxzohihVBnYWSQO1xg/IeWQ0ugvVQPBxbCaAU0YIdyx/rgM9fi1PBsXVXJtq8EY9f06WMjqcLctCuVjRCPBZILveK+74FhLGCsHYQzo4vft7o05+wsLD7169f30FmF1mNouJvjWX/WwFCKQ0B0Nh4fM7yzTiXWyj5DrFWKSpQW4cDuMFxkVaKnvXKodfHWyAQj1db5XZAdBeiaWwEVn7+/H/I0GxPPNgOHz/3AMIYQQaIU3bGlOJbeCKiYmkbfn2iPXZM7oTmDUNBCHDuggMffHUGOxMzkBugF+BDYMGHPeIU1kKOc+GkEhNygrq5W47gwpXrPv1p2bLlixqZSpG7iEw5yL8OIAAGGA/E7z2BST9tAtT0PFZvbAOREhgwAoNOEWXQwBKOMN4CRiDF5xyjFNMPn0AmcWh4XyeopxCxdg6z3njkP0SYbP06NsXLD7cBx0syGvU4JQOqwANUwGf7TyM2OgB2K4FIKb5ZmoL2n8Xjm7MJ2H/xOiZ1aKSqHHqUKod+D5RGx5ZRUDy2VVaN4SQDJSulO3139kqfvoSEhLQ9fPjwAI0yQpcZ5e/Y/m5frJHGAwdPnkemhwdjDwQ4G6gSBEQYUJl61AsIx9zxTVUBsDAfuHzdgWuZDpxPc+JyeiGy8l1IvFaISwX56FEnFmcu52D99Ytq3LRkqHIAbgdeeaw7alUqU7wB8EIa1u8+AZeHB6vLjHIXbXKptujwINzXOg5R4SHFXvLSwPuwcMMBnL6ap05owjCAIOUrHjh5BzZOuRdPvH8Q8flp6jJ7KCMLvzzUCq3rRcLtFlGnbpCkYKAW73qmvFc5jgWcFeBsWH7gLN5IvoTaVcvp+tKgQYMPASwxsRUJMhW5rX5af5uQTim9D8B6HzI67GOczXHLdg9JODRT607r0hQPdy8LXhDBsUyRQtjVa060/mAdPMSl0b0XgDrz0KNxFfw8YYTfvj/z4TfwOCmW7zkhJXQ2uNT7ZB+5Q0Hh/fSGBhPegyAW6Ns+DjPGDS+2mZkLN+CtRVvV8GZFBQyGw9QuTTB/YyqOIVtlgDe80AkMx+BUQh56dopWk9m9/vlxLEk952V/5SI+iguK5KeViyfa1sZnYwb79OPnn3/uNWTIkP0agd2jUfvSkg8LvaMBkgCguvbYtgOn0eudH0ACwiTNleIjxFp8JiShwJbX7sPZo4X4ZV8yapUJQ/3qYejcoRRyswSwHEF4BANBoBj+4V5syrjoZavk8M9Ph3XGk33v8dvvT+b+hk8XbYQTnKaIjsZz+E4HhhlQlOpS2pJr7kKE2wgu/PF5sU08MuYbrD+bBqJoFuUQZxYWWFkOTkaAjXA4+F5XhIaw2H0oG/1/3I761nDcWzMam8+m47g7Wy8fao2Hsh1KdOaDdeZh0ohueLpvR10fTp8+PbVOnTozABRqbEsKRUFJQXLHxoNQSssYwQEAXy3dKvkBqSGinGYi6gVzSoBHpu7A50OaYV1WGtbmpCHwKIdVle9Bz8+3wEN49K9aEc/3q45NmZe9tfhkj9yqYYFFgmPPsQSs3HQUTtlHSc0Cr4K1+Ai8Owwdap4uogR/KZ4DhEG2uwCT5/yKN0b0LrKVBzvWx4bjKaC6Oo0MBJbACYqyYjB2f9oJjFxb8Zs/kwAAx93ZOH4822z5lMURRiq/oNZlsYBnOTgdvlb6ChUq9ATwNbxGQ1ZmtW47i/V3CekPGg/8uuUgfj+cKPGgciw1lTNzUMKYam6vMA4s3JyCAQ0rgQIY0qIyJi86gUKOh4el2H8hAy/PPCBZbUUeohrV5sDDnYuuhZiRmYujVzIAS4DX9cIaCFgDAcXlRf0t4C7YA9VPaJ5D+pRY2c+Xbin2xQ25vw3mj30EoscB0eOEKLghCh5QKkCkIu6pVAogUuzH9B8TsS7jSsm08IRIsogij8iyyIzlO336EBQUVHvt2rVd4fUY0Lrd3NYV6+8S0n2yGyenpMnBTxZvKChh4Jt6U7+tuHwRjT0ReKZ5dYSyHNZmpKmr5VkxB9SteOcqflYOvPZgK4wb1qPIDu4+lCirHeUIPA2L5e3X3SmkE1ApSIqRo8bk2Jd8hxs7D51Gm8a1i2yiZ4fGqD1vHc5kOuRYHG98+7ZzVyGK9bFi/eUS59jSUxEpC4sSO3/N4cD2g2fQrkkt3RWNGzd+GMC6v5uKMLf//dDqAHxURgs3HpGSCSj5nbRhD5QWuR+6lok+TWJx6YrTe1xJxSPnjYVMPWqEB+HJPu2K7eeRxMsqqZdCUi2yQUtTyJOwd9+u5s+SSxlonpGwHFZsPFCi9zj60U6wC7waXSllcuGRSvMxevpxxMbY8Wbz+qiGkGLfny4fGGHUvip1ST6Zv87n/tHR0R1Lly4doKEiRpUvuSsBAqCT8cCSdbuRcD1Hlj0kCuKNjy7Zs/aeuR3D76+I2lwIOobH4KVGtdRYcq8LuxPjHu+McjGRxbbnFqiuJrq36hSjSfN5N+6Mt5SBYn9Q5D2WQ6HbN2P8qVOnthuPPdy5OZ7s2hjwyJGWvEfOhyXil9QUPPrDbkzbeRJJNNd0fMuIAVK4QXRZcILXKE7kKrwSF2EBWCuOpFxDYqpvko1p06a10QCEw99gXf87AOIjf+TmOEBZTqoNKLMwVKkPiJJ5kjg4AWPnHcPaj9vjuzeb4Mu9Z2WPUSkDici70Dg2Cn06N/PpUEJCQpbxGMuxst2FUWsTQq1XeLfvcr1FTT5fhf/34+grFBQU+Ji2J47qh3CWQORdcpYXjyTrUREeRoCD403v/2yd6tg7rRM+eak+xg1uiDUvdUQ4b/XWgiQMKGElGxjLIYsX8Oe2w76LYu/e4+FrWWfuWoBQSgmAzsbj36zc7WVn1ByzN74Q7HdkIDOHx9R5iXCybg31kOSP5/v7slZZWVlOc55VmTwwyWv7L9h8NHCaBNgm7+3rr7/+1qyZr17vByjRl4JHk5xbGlK7h8Eztatj1VPtQSgQLHJ480lJnvh0TiLaTVuD4VN34b0HG3jV5kRbdVeWRa77JvwLCAioMGjQoLJ/J5t1uynIcwB0lSvPnruM09ezvIIeI8kfRJa1LDyDXqXLl5iPXbbhMr46fFqSPZRMJB4XOlSNxSNdWvh0aNKkSUcYhhHN1aJUdXT0fv4Ld80jEz8L22uvvXZw9+7dK4y/dW/XEOUCbbILikdyZpRTr350TyOcmd4dbw6vhQlzT4KCYkj1SioGVxy+DEooLtgK8PvBS2gfUlqj0ZeBQqR58d36A/hti698NHjw4BbwBofddjbrdgPEZwnfczRJl0eWaPl7APUDw3FvXHSJb/DB9sPgGUHHXoF3oZlJHoOMjAzn1KlTEwgh9AaXXfzbyElRop4gSELC008/vbSwsNCndNSoPm1k/yy3nJxbSuD9wbojOJGQi59/TcU+j8Sh2a3em5QPDvDKfFkU7WrFGKgZI+catqBAoKht4g5UqlSpCjKbxf0dbNbtBohPyOeUBZtUDYreY1daBOIqRODBjmXwx1P34I3m9dA4IAJ2k7LKAEVZIVC2EkuGMCWMtk6pMLz3tK8B7O23394HwGVOQf4/N+qfNSbHjh3L27lzpw8VadGwKgIYyCDxqBnuCzkPzibn45vN3poqWQXeknDVY7wBpHXLBSPf6TJns+SS1Av+2G1mNGxkoCDs7WSzbhtAKKUPA/BZxq/kFqpGQapYUwmjCsMdG0bBZiVoUDsYLwysjN8+bIMz07tjy8ud8OE9cehZujxiBBuqMiF4p3cdUEpBqUZ7JXjwTO/Wpn36/fffLwFw+gMI/ZfvQMmKMIuiqIT1YujQoT5utk3rVEGD8pGSwVAGCBVFiJTC4RFwEQVq++euOeR3RBERwkn3FIBHe1ZEu7hSsPCScgaAPB8klTRlOfy04ZBP32JiYhpoKIjRaHhXySA+7NXm/SfhAryqVFVIlIaTEYDG9SKRdknAwQP5cBQK6gJTpUIAHnuwAmaPaYj90+/Dho86YOPha1IJApEHFT2gogdE9KB+rQq+wuVXXx1JTU3N9QsQ+v8EFVoS5QoDAGlpac7r16/7qJSmvNQXENxyLRSPlAiDCsjK86CUYFPvk5SdC1H2mBJEyb/ws/uaokKFAATaLQgnVlkY0qimGSlmJNvlW5DUYrGE/Pbbbz38UJC7GyDvf/uHHOchy1ZEk4eAAiJD8cL0A0jNKMChA9kYNuwA2r22CdPnJ+DUyTxkZHgHjGEotiVfkdgrQZB23oN2Vcuhed0qxhWRPvfccwchObo5/Avp/wf4QPE40VAQAoBu27ZtqfGcRrUqI5hlJEFd4OWgKhHLD5xD71YV1PbrxESAYSXdwK/JaWBFBtmiCy1ejUfPOZtxjXFq+kK8RkOGhQcEKzf7Cuo1a9Zs9HfJIbcTID4S1tWcQtlQpamC5FVjAAC25VzDI3O2A6UEPPpsReS43fj091PoOmcL2o6Px4Mv7cB3888hK9uDNNFbt0PJcTWsl6/m6sSJE9fgzTLiLLmQ/k9LB/QfaUeRQRS89O3bd0NOTo7PTB3Vq5VcMEhQq2Yl8DmwcQTv31sfE1rXx6w3GgIAdh/OwgV3AQQi4v3Nx5BGHHplCGF0u2L9/2j+Wp/+xcbGNihCDrmllOS2+GJRSnsDKGc8HmYPwEWnU5U7vEUo9ZuHE/Hu9mOoRoLwUf+GOJOcj88PnUZ+II+DyMLRvVmILGODwAgAL8U6iCKPQAJkFzp82luzZk2KQj38URBahNB6YyLuzWjDaDHsnrEJcgPteGNDqMb9ncp/RTyC9sUIly9f3h0WFqZLhdgiriror7vUkFyIIihDMX3faQyoUAnP9q6O4wm5WL7lMn5MSi6yUKjySJQQUEaRRViEBfrmv3O73W7oLepaOUTELfTNul0UxIe98nh4nM/IUQu4GOUPsz2J5uO55fsRVy4a+97qjg5caQAUvFXE67/tl+UPQSrcInpwT52KeKr3vT6d2bBhwyUtBfEvg5SERxG9u1rFVjDf1WKd2uJJJm35tOPR75Qvpj2zdiTZQJLPJBlNq5L1tuWXgqgcFwAxLS0tyXhevtOFckGBak1GqbCp1Pbii+fRceZG9J67DfOTk0BJCcZWNdR6C5fm5rvNVL01Xn/99VoGCsLeDjnkdgHER73bddSnKOBF2TFRk6kEBIoKqyYTivsiy2BQxcoY37I+vn6wBb7v3wKVq1gRU4rFz5Ob4YdercEJDFysR1bvemWQC5k+HiRwOp2edevWXVHA4V8GQbFZUiSnSAAiBQQ5GzyveA97vLvAgypykShK54paw6PGGClS9Rm8Xsja9rz3UNsTDX0ybUc24vFuedeUjJNX+6JAYhyVn3/+ea/xh4fuaYK4yjFqBS6qvI8bkImICETxdg0nyIDIOwiD1KxciILv6+rbt297Exnkls/n2+Xu7sNeXc7IgcgQMDrHP69cVYMJwYZPOhTr4dHp3iisKn0Pes6KB69ZMakooF2DKj7nx8fHJ2qpBwAny7I3aAfRhLAq1W019c99Jpri76StNqusR0SjEKCivi2R90YAUtFboZaRDGiUsN4mlC9qSWrqrbgrKO0IBsu5l0opv1H/3IiOinz33XfXvvzyy1SLxaJTEZ6+dMVAMeW9hHM1WOTwUZ+GeHrlbq/bi+pkySKvkMeIiXPx/TtP6q6rVKlSAz8slsJm3TjH/DcCZBuAgdoDbw29H89/vVbSecu7VCFF+r1zzbIAKK5c8aDQweNKpgsX0gpx5bqUkCH5ugPnc/OQy7tRKHrgYXiApyqLZaVSsgHjtnv3bi175QLg8iekU7/AMJ+E1MhOKdOKeI1dYFlQhtPMNqIBm7ZCLC+zQLycP1iUs4DITnwMB8JSA90nBsDy+kq7Sju6RxJV1xCq6F9LKOkXFBTsDQ8P1wHksW4t8P7i7TqKRAH0KVsB+y9l4SJT4GVXRIIAkUE0Z0NscBCqx4Tg3kalUCYqABQEzQMjMbZ/bTz+5SbkEidAGPAMg5U7jvh0qHTp0nVNWCytoE7vZAriU2P4VNIVjY6B+GhYurWWlF7Hjzvw24pzWGVJhcCaPCNHvWyLrHunIo8gK0H50pFmxsFUA0CK0GIZ6D8VZfZPO5kFdQKCd6ul2kBFsCAIswci2+2EqMRcwCq1zLCyyCUbxYwTWnHdEDywUGBou/qIiQjCF6sPolBwg3BWUNjURYUoRZi08d3y9ZR3A4IbrChgwoB7MXXVTnAch7gyMdhw9rwMcMV2UeJ5JGZkZOwJDw/XFRp8dUh3TF60DS4qA5xK7+ViVj6+ebo5Vu64iPqVw1G+jB3hIVaUK22H3a5nE7KyPQAoapUORVytIJSy2JHrzlOJyWsDuvp05vLly2eKoCB3thYLQFXjgcRLGV6WSqP3BgUsAgNRBPq8tQutqkbhvj4x6B1YDpevF2LbiWs4eDUL6cQFkVAMqlgFoAIWJJ8FFanK97IW3zEpKChwHj58OAPexNEuAG5zgFADRigoBYgo6jPCa0uzyROxR8OqeOKhVnjik0U4t3A8yjz8AQKtFlx3uiQWiRKAJaBUin+gcoAX5Iq5kuOflIFl1P3NsO7QGUx/7SEAwLgn7kO1IVOQ7nCCQIr7JiDe4jVUkTs07XgcaF25DByiC6MGdcCoQR3Up6zcfyIyChxycRvBl8IUsWo89thjS3bs2PGJTohlCMBQUEEEEakkC1HgVG426tUKRIM6tfw27HICmVkeBIcxsHtY/JSSgiWvJcNFnN75AYJykaE+154+fToBerf322ILuV0AifGVQXK91E91TpSexUYZvLPgCI67s7H/eAZwXAJNNVsQWleOwTvNy6NibCDsVoIaVYLQ+pV1Xo2NvDeuUtanE+fPn8+Et9SAmmG9RL5YKusCjZ1FOwmd6NOoGs5lXseiiVIKnYtLpcjitKVvAwAeeG0etqdmaEovS1nPVRaNd0ml3twOxAZYwASwmPT8g5hk6ErST6NRe8g0XHa5pXZEjW+aqAGH2wHqceDTYV3wdP97TR/rxzf74/43v9XIOiXPmrNz504XpdRJCLHraYsAMN5SdoSKcEJAXj6P0BALrl53IfG8E2fOZ+PidQdOXs5Bam4hsgQXChger7eogzpB4Tjkug43J0i5SjRmgIOnLuCx3gYht1y5CgYKYiaH3LEyiI8PVkp6Nihjk1MCEV3P8zgex3SpYQA3K+IUn4dTiXn4PjEJjEjwZJ2qeH1oTVyhDnlZk3T7VBTRoWE1n04cPnz4EszrdPgXxbXAE2UWRLvSexwgbicqRgRg/ofDihyEJ7rHYdtX6yTjqNbeQwVvcVB3Ie6tWgY9OtTGc33v9dvWsE71MfGPA16ZRxb0qeiRovzchaCuQtxTu5xfcADAtF/iwQg8BCVfVgkz5ij6ZEEQEjiO02XAqFehNPZfzlXlNFCA50RcSnOh2zvbcJEpNFcByLPvi11nJKpokXgqfWIHgmtZBT6XBwUFhfgBh1bV+5dlkdul5g3wYXfcrps0osmLFEMx70Qy4ndmgDIGrRIoWjf04eqwdevWVOgL2ngAePzKIEZwaKvcugpAXfkI4p34YGgnnFjwTrF9tnGMxOtrbBFUcOvA0bh0KMY/2aVIcABAsJ2VZB01rFiWOeSMkdRVgMVv9Mcf00YW2c6i95+CVVvT/AZN8IIgnDceq142yqvJU5PVUcTvv4pLKCxeYLWIcFgEzXzQO+Zm5fsaf202WyCKdli8JazW7aIgPsATVf0/fAOSSrh5WIqRq/bI9ghRN6EjQoPNBLk8eKs4qaXQzGpwUJHq3VYUw6HAy2xQISoEWjH37aFoFVejRP29kJYh2SIYjxSBQRi5ToaUUTCcEfFEr+Zo3aBasW2dSL4iJ0pwq2+eioJKPV7v2RI97i22RCHaPPUhPAKvrvRmWSpF0a96i3o8niSbzaY7WLNiKWBvgiSnKVSXUkzed0Jik0rOxRnU0lIfM00AYrfbA/zIH7fUcfF2URCfzglUk3HxL3RdJOZOIaUifHPODh8+vCb09QJ5ALxfIV2xqQi85KnKu9TMf60qlML++WNLDA4AWL/7pGQJV5JI8E61DqKFd+LBNjUx/MH2JWpr69FEOWOLNyEFPA5QTyG61imP917oU6J2Ph01ADwV1ZfAmxjhWJb1Oy8KCgpOGI/VrRrrteQrioO/aIUgSkIHQpCdX2hGQQIMlOO2ePX+bdndbyQhg9n+UJlKeL5+LTCCeTvf/+6TiANxcXHloa8uqxRhMYMeqJIzVvRAlEN3RY8TVcMDseGrVxAUYDO9MikpKVcURZ/psPHISSlxNu+UWSqpLgl15aNMKIfZbww14fLMZ9W17CxQwSMlTJBLx4muAjQuE46nHzYH2dGjRzONxzbtPi6/C1LcNDJjsajb7fZJNxIdGaLGfFDZDlLcbuMZvNu2Id5rVx/DqldBDSbcr/NxnttXbOQ4zuJH9rg7AaKzMt9E/39NO4+aYcGY/2hL09/f+eY3n2PVqlWrAJNagGYURBSpyt9LrhmS2nVou3o4+vN4v/16//33j1WvXj2eYRifh/J4JKqhlROoKx9bp7+AU4snmrORHo8PgCM7DEeBs1DXFlwFsAhO9OhQF93bxPm089133yXExcX5GIa+XLlDNmRqvKl9XhGh/qzRHo9HNDn/xg1lnIiPNh/DhasOvP9sXXw7qql/rkEU/c1dpggB/W4DSNFrioUn+KxbUxx8pxs+vrchWMF7TYxgw4gaVdGhfRSax4WDiIB5kIPpJhh20WwQVYc+pTS04MaEgffiqzcHmTaampqa//DDD+947733zoaGhvoscS63JC8owjh154O68vH7h0+iad2qpm3+9NNPSVar1Se+uLAwz8tSuQtAXXkIENx4Y1AnjB3mW646JSUlt1KlSnbj8YMnk5HH83JoqxzJeQumANGNv/e9VEQwyoh2v+/cZRHwXUIieo7bgUtX83GjgV0mFIMxkfTvSCG9CEWh1mHPOwZLnmyLZnFhAIBHe5UHQwjeiD+Eqd0ao3+3cqrxPSPLJXmGGsZxwlO9zSbKeQ0o1DLLhBATb17ZcEZ4WAiDjZ8+gyZ1K/t9nJCQEMuqVasuA3Dl5ub6qOhsVguoxwlCKSjjBkAwflgvdGod549Nyxk6dOiBJk2ahNStW1dnR3r10Z5Y+McOpOU5AIZBmdBQbP/hPZQrU8q0rVdeeeXAr7/+2tF4fMI3q+SMkaw87qIfIk/8zk6r1WrxoXq8AJ0vu3x1ywphKBUShC9Pni1yahx1ZeFkssPv+mlCnJUahYxhB+6GeJAirAymm51n0bRBGNxuipRUB2IiLejfvRwqRYaiTRuv8J2V48Gznx00tzn08s2BdfLkyRTo648rxiOfVVrgpQpKhFKc/nEsypQKw96jSXht2mKM6tcej/TU8/nh4eG2Dz/8sNKYMWMOA3AmJiZerF69us7+897w3vjs5z8wfkQ/rNi+H28987Bp35OTk7NfeeWVfQCcR44cuWwEyKRXhqHXvS1w7EQiwLAoXSbKLzgmT558oFatWhYzjdq5K9lqRhlQCkIFU/aoKIAEBQX5BsJl5Gjch7zz0+GmeOnR6nj4SqxkThIoeEGEhxfhdAMulwiXx42QIDvOXij0O28CON9pKggCbwACMdUR36EA8akXzIB4jVKGoQ9jOFy56kC/D3Yi1eaA3cHg2yEt0aF1BJatvYLf91zCxZxCnBFzIcoXU42xkQJIz8xBZFiwkWU5Cn3tceW7D0tk5RhQSvFS/3tQplQYVm06jAGT5oPybjz+0fdgWaDf/XqQtGnTJgpAAYDC06dPJxkBMnbkEIwdOQQA8NKTfU0H6sMPP9zz9ttvn5UVCK6pU6fuGzRoUCPjea0b10XrxnWLHPSpU6fuGzt27PHjx493M/42fcFanM3MkcpNMJxkrBTIDdtB7Ha7T6brUylpXg9mTZJvjrUi0C55PxS3JVzINjDLisBPERXqGzTlcDgcBrUucLdEFMqrtq5tjiHwUD8BSBT4Zc01pNqkVcQZIODTZadgt9XDS2v369aIaGJDpocHT7xCPyFARravtbVSpUrBBuohAoDb7U6wWCw6o0GliqUxvk0jvPVELxw+eQ4DJi+QU9FIaTrf+HyBD0Dq169fBlJRl7wpU6Zs6Nmz5z03MkizZ8/e8/bbbx/TgNZx8ODBgl9++WVN//79u99IW9OnT98xevTo423btg2uV69erA8b5BLUZBle2wS94aIyLMv6OFedOncV3oztXmyVj7DidGI+Dp/ORlCABXYbiwA7YLdzsHI2BAUxiApjERbCodBpXMO8BsfIIFOAOEugufrLlvTbBRAHAJ1hIshilYp1UV/5wUEFOF2i7lHOFuZj/+lsn8f7pE8TvLJoN7IgGcwkzBHsPJKINo1r6s7t0KFD5cmTJ283SvPZ2dm7g4KCdAVFv3znaUn4vpyONq9+KbmZMwQQpNLF9zap57vqJSSkyhQkf+vWrXnr16//qUuXLkNKMkBHjhxJeeGFF3bLL1GAZMh0AMh/5JFHVqxZsya3W7duJao0+swzz/zyzTffXASAkSNH+hRC2X8yBXM3HACxBnhdXigkY+sNzh+O4yr5jMOlDBl02rnKoE7lEIyYvQ/nUVBkm6VEOx6uW9lrPNY4PYICEcE++gYUFha6TNipW5604XYB5AIA3YyqViYSB9Jyva4ImhdTQAXE1Q9Ag1NhIGAQbONQs1I4OjaNQqGzFsKDOAQFWFA2OgAN64ZqrvQG+289kozXjQasunUrm82ArKys8+XKlfNVCz88HldyJddyEAIiEik2mhCMf85Xfjh8+HCyTEEKAOR37dr1x927dxe0bNnymaIG5+TJk2efeuqpNfJ1CsV1ym3lA8jv3r37T6+88kr8W2+9NSoyMrK+WTsZGRnp77777u8yOEjTpk1D+vfv75O1YsGqHRAZJXCLyJRD8kAodLiKEsSJiXwSZTx2PbfQGyarWcw/+eMkzouFxepKS1mtCAnUxMloFSegiIn09ZLIzc0tKJFy7Q4FiE9m8NJhwaBXcr2DQL0g8XAimtQKxx+f+QradWtV9zGkWYlFUk8qWeEZBkdSLvtcW7p0adNStmXLlm1lPDZz4VpczswDsQbKoGAAyoMSgkDOhioVfJuSoxUdGpAUtmrV6tsePXr8/MknnzxSpkyZJmFhYY2vX79+jGXZ0NOnTydu2bLlwltvvZUAKW0NKw+CB5IrfiGAPBkkjmnTpqVPmzZt+NSpU+tER0eH1a5du77D4WDOnDmT/e23317Yv3+/ACn3sQUAmTBhQhvWJF379+v2gLI2L4cveiMZ61fz4cZw7ty5K2YT7K233ooghPjkhXULFJRwmlhy6dIUWgAwRc/TxvYILH6nNb5akqiXQRSDIxXRsGZ5M61f2t+hWrpdAEkGoOPHq1eIAk6lej0+oQdJTq4H0ZFWg6YCKMincLl4ZOS64HR7ULViCMoF2XG1IEeXiZ03sY8HBAQEdu7cOSo+Pl4H2ODgYB+AbNtzWq6focl4LvPTz/Rq49P2mTNnkhctWpQsr/xOAM533nmn7LBhw7rGxMQ0DgoKaiobuVwcx9HExMTdr7322qa9e/cKkJw5LbKASeGNVVEoSMGiRYsadOvWbUhoaGgThmFUHiMnJ+f0xYsXf92/f38agEAZXBYAiIuL88mY99XitXDxHoC1yq40kIO/eAy/rzmqViptRuHSzADy3HPP+ejSz11OR67TDWK3quOmz/trzsI1sJTChMF1EBjAIuVCAQ6k5BhcVbyhDGlZvpne4+LiKt3NAPHxyWhQoxyw9pDe61PDaV3PEvDTmlPYnpQOtyDCRXk4RBGFVADPiBAJBSVAv3IVUat0KA4lp6tUhBAWhW4nzl1OR+VY/QI3cODA2vHx8Wd0GjWG8fE2LnR5JAuzViki88P5Hl9Xh/T09Ex4/bzcCQkJL1SvXr2/8TyGYWxRUVEto6KiWm7ZsqXX3Llzv37++eePwpuZXNQCZPLkyZVeeOGFV4OCgkxVVmFhYbUfffTRsV26dDk6evToOfPnz09X1Nbly5f3cRR7ZdpPgDVI4umJKD2ayGN8/0546+mepi9v8+bNl8yOh4eH+7gxzFu5HZKVR060oFYJK5pyHHNfR7+52yASo96MqsFqyvfPlqzHuBH6MjNVq1at/HcA5G9L+/Pe3D9UUFCdW7T0+/k0B747k4QzQi5SkI/LxIks1g0XJ0BgqDreyy5dwK9Jl7xx7UQSol0UmLE43qcjTZo0qVESowxhDMFossdwmcAAjOjjq5zau3dvCgCxSpUqXFJS0utm4DBRkUYNHz78mTZt2hAAuQByNHvuokWL4saMGTPHHzi0W0xMTNxnn332TL169Tzy9dmmulpRkMN7BTX+/cuRfVRweDy+FaZ69epV3UTdS+12uw9AFm48qEsEqK8zWfSmA4eWq9B4aTOiiN7tG5nZjs7dtOHtDgCIzwpUPibMG4NARY1jm/Q37s8DJa7m5LAImspEUpIxynLYfDjRpyMNGzZsY6IOJKYyneJQKcd5U5FHqTA74mpU9Dl75cqVKQDEP//8c0TVqlU7l3Rg7HZ71OLFi58yACT31KlTgwcMGPDpjQxyVFRUvdWrVz+jtCOKoo/EHWC1SDYPKsBGCH57fxgef7ANjiSkYsjrM/Hqx9/7tNusWbOqxkk2YcKEsgzD+AgDdcqXlRORs973QQiqM6F4okbNG3NK1cwHSiXn0WCrBV+PG+bTx6NHj56Hr58RvVsoyDbjgbVfvI4QjpUEX6oxbssyicsilGgYCaV4qV4tfSUoOS1O+fAIM7295bXXXquJYuOVqYb3FeRkbR58+MyDZjx6UmpqauHx48dH1K5du4O/FvPzzRUtsbGxbWWA5ALITUlJebp27dpP+VUJn07G1r1HTX+rUKFCl7lz59aQFDu5PulBH7q3KSY83guD2jfBFy/3Q5fW9bB27yk8++FPWLr7kOmIGBLHAQB69+7d3Hjslw17cSzlqlyygAAMUe0gXWuXQVz1MDACbgQiKrWTUhPxqBQZCpb1LX/x448/nkTxjlv0TgWIj++5xcKhWkyElFBNTnJGRXrDfu8NbRF4YXA1WAQluRgLyAmPt5+5gJlLNvh0pnPnzvW0Cnq/xjElEEtO0hbEMujWrqHPaatWrTq+dOnSPvXq1Wtu1sxL730FW7MBiLpnGCJbDsTltHQfueS7776rCqAwNTV1ZOXKlYebtbNp7zH0e2EyWjz2Nrq8MAmtB74OE6963HPPPY0BOHJycvb4yAgfvogxT/XG3AlP4LEHWmHKwni8+tlyHLpwBQCDwAAfcUxJ7amb2RERET5k1MZxuFxQKI+/vthTs9rh6HtfDA693xXf9WmJbqXKIoi3mL5Tm4fVJ7/T7JEhdjMN1uXff/89zWBVBG7Ay/EfBQghZJVsC9HbHwry1bxMN5DZz0v6A6Ow7P02sNsI6gSEa8p2SdVbCykQbRJZ2KRJk9YoziVaNVIJKkiee8C3zsi1a9eyOnToUKVx48YNzfr4+JgZ+Hr9XhBbMGANQgFlEL/d13+sQ4cOccnJyUPKly8/wqydX9btxpC3vsMfx5JB7MEg1iAcOXcVfV+eZKbObrx+/foGZcuWfaCo8ev/zlx8unArkjNzvPUA/RNV3TSOjo72sezvOZosl8zWFkJiYBVYtG0m+YpFhlnQtV005rzZFKemd8P6FzpiZFxNVCXBICJQxxKGF1vV8aZ+VeUPiYpkOwrN2FQLfJMylNi9+07QYgFAGgDdqlM6IhgpuZmGbIQyFSG0SA6oZ0x5zHy9IRRq+2i7yjiyIUPKXsiwckF6C+au2oMB3VsZJ1Dt8uXLB1y8eDEXAGMeX6DJaEglTc9DnX1DWPfv35/8wAMPmAYvvDJpPhbvPQ3YgtU2wMuZyg1bYGBgYGxs7Otm7bw+bSEWrDuETJHIbUmJIwQPg/gDZ8zU2S3uueeeiRaLxW+OndqPfoir2S44RVFKRAcKiCwEs3KmkvusOtH27NnzoM1m87HQz1m9H2CsUrViFSQETUIjsH1PBlZuv4g+91REy8bhCAyQ1uJaVQMxpmoNjEENXLrsQlAgh14fbFUzrKgyqhzZOfYxH7cyHD9+PBU+iZJ18St3fPJqUzZr4nO91SQGUpIxwbtaFMFXjapfC7PHSOAocAh4bdpxlAqzgaPeOttK6a7NZ85hxxFf9+rly5c/Cm9wjZ/1UukPj2CWxQ9/+kYp+gPH4NGz8WX8QcAWBFgDAWsAiMUOcDZczS00k0NMwTHqk5/w9R97kUkZEGsQiDVQchGx2EE4C4KDgsxkhkKLxVLb34s4lXgR5zML4CQE4CxqjXQwSulrHw5Am9kP9erV89HQbT94BjkCr/PvInIy8k71ymLcosNYcf0iHlu2E/VGr8bzHx5BZoaAxIRCuGRVQrlYG3hBxHmxQF6gvIkAIfKwEoqHOvqW8d69e/cF+Gbwxu0AyW0DiCAIO4zH2jauhQBC5LSdiurRf7JjRiT49qGWGD2sOggBrmd60HncFixJPYenlu0BzyhUh5Wj5CwAY8HBYyk+/WnevPmjAwYMKA0TV3d1bBX/JJGiZY0KmDHm8RI96/Bx32L5oSR5QgeBWAJBLAEAZwdhrfhh7Z4StTPxu1X4cf1h8JYAEEugBDRLAMDaQFgrLFwA7m3ewGzFD/PX5qfzVqPxCzMkQyFrAxgrwFgkmYGwsJgIwIKgBqrTzp07hypGT+326vSl6nhL1ENaewglKBUWiDTOWxiHt1JUKxuE2YuS0Gn2RnR4JR6vTT6KC6lubNx7TYrvUfyvlDIKgoDIAKuJ4iPf+d577x3XgEPwA5Y72lAIjuNWUEovGNms2IggJOW4QYxp+A1sllVg8PvIe1CnhrRipl1x42K6G5eItBoLDIWUXpBKWix5VSScFXP/3IdRQ3xJ8+DBg5suXrz4nJmWxjiqVcpGleg5X5+8AAv3ngaRJzNhOQAEVORBQMEKAejZvvhsI1/+shGfL90OF2cDrIGyP5jkiUKJVKKplN2Knz94rkT9qtrnddSvWAXrTl+QwGaxSSs9ILm5M7zcftEGi/nz57/hs4IfS0RiWjaI8rzEy16VQSCqRNtAWYB1M/i4Sws0bxCMalXt+G1tGmgScNnuwJKrF+Cax8AWLGhYbU0Sb5HHkM6+1OPUqVOXNIAwA8ddw2JBFEUfHmXckC6qjUExYlEoBV2kJ4vkbdg0uhNqVw8EpRTxWzLQ+sP1+GFTItqGlFYUvrAKjORxS2QZhLGAshacSM/GmM+XmLFHrwOwmAFEpctysrLyMZHFPt/oTxZixgYNW2Wxg3I2UM4CsFZQ1gqrxYpxjxcpO+PNWUvx7vfrkUssoNYgwBIAytlBOSsoa5GKnrIcgu2BJYr//mX9XlzK5bHuzEXJim6xA5wdlLVJ7TGcBDpCwJvIY0p8fbNmzUKio6N9qMeOA2dQCALKWkAZTvVdowToVq0sqlULQv0T4eCtIr7cdhw/rE3BH5uvoG2LKExq01hdDxEiYOv5dG8CQNleo9Q0GdKrrU/fDhw4cEkGhpKAwxgxevcAxIzNatOkplwYhjdkRpeeqS4Xjr1TO6NCOclbZdGiyxi2bBc8NoqTiTkY1skbzz26bV20Dy0tr14swLIAawXhrNh19JwZVQvesGFDL7/LpibtfmCAvchnG/rmt/hiw0EQW5BKPcDZZK2OBWCl7O4Cy2HWrzv8ttNo6Pv4auU+5BJOohwWO8BZve3IAjBhWGQ43Jj75+4i+3X/i9Px5JSlqhaNWAMAa4Dcpn6196u+kheQOXPmPGqxWMK1v6VcTsfny3dIgVes1CZRBHQw6NisNMLCWEyc1FhSyYr5+D4hCc+sPIDm767DN7vOAgQIKmTxUItYXGEcvgn7BB6hLIOky9d8+paQkJChAYYRJLec1brdADlmPHY1MxeNYqPV4o9S6n+lyAxFIMvgwqUCJCTn4+IVJ2rWCMHch1piUuvGGNq+Ku5tFYb7S5VBU3sEBtxfDt0bl1UES0kfz3AAY8Xe81fx/W9bzWwGo80piNfITgiLLUfOma/O8ftx3zPT8MuBRBBLEAjnBQZhOEljRbz2GRcIWtY296vbfegsTqXlwcFaJfaMs0sAZyxyMUtZMy23lSkIqFU+xrStNTuPodfIGdh0+jLcFjugkYPAWOSqwqwXGMVMn++//75Dw4YNexuPHzyejGsOj169q6l7MnzRbjz89h54WBd+eqQNCPW6j3hYESliPjieYMWL7XH+Sr5q76Bqpnvp8/merdCjXWOffi1duvQCvKmcjMk47io1LwICAnZQqq+m0iquBp7s1RKjvl0DotpDBCgVtPY7r6PjF5sl9IoE4dSKcgEBiAq0IiLQhkMzs9CiZinEhNtQUCjiwXtL4+2NBKJc9BEsB3BWEMGKb5bvwBMPdfChIg6HgzGVQQiRAcbij1Pn8fiEBfjhncHqOUvWHcCLs1Yh280DtiBpQsurvcqLAyBUzuDOciDUignfb8bFrDwM6SLJIqdSrmD0Fyux4eQ5EFuwph0riMwCSQFIFIShoFSSsYhoxSc/bkP382l47kGvh3Gjxz5C8rVcuAkD2IJBOJvUHiP3i1GUd3JCl2LYNEopeeyxx4aZ/fb89OXS+CoUTnFzl4mywFDsKUhHvx/SYeNZUM0MG1GrJvp1LId6NYJACPDMt/u8tg9RX4w1LMw3ivDSpUuZFy5cKNAAxB8FueML6GgHewchRBerGhUZCiLwXpWvKqyzOuZHZCgy4UKm2yX5u2ZLx5ddlNf8VQTvtGuAGBqINCZfCo9lOBDWAsrZcOjSdfz0+3YM6an3nQwJCYnzpR9e9kpZHRfvTcAvPd+HKCeLJrLfF7FJqzI4i0o5JC2at6wcYSgoJHvDriuZ2DnjT4z4fCVARVjAwkMgT2apDYlyyAkVGCULPgBRUmFTygEcxbrEK1h75jze+n4jQqwWFDrdyBU8soLA4u0XYwFhWWkCKzEZIjTcJS0y9SvLsj4qpJcm/4wcngI2mZVkNSG8JqBzcfoYhB9PJGFn0lV0qlMGTWtFIYXmGQyDkntPuIVFz3t8qce4ceM2G8BhBpJbKqjfToBQAMjOzn4hIiJC50jU774WmDxvPY6k52uqKnEgRH5h+oAC/zdgKN7beVQqqkMVYZ2TXh5nAywefPD9OrRpVBNV/bAmGjOhpH2SrfISRWAgasKaKSSbi6IQUKgNVWNIGFkTBzm6jpOvJBLw5BBXjwaMlPXKGFSdzJryagq7xnipHBgOBVRAgZvK8o5N7pdcicqsX/KiSuWAKdUoarK1a9fOJwBm1i8b8N36g6DWQBBOEvYJw0njRQg6hJZGndgwzDmRaF74CICTE3CCz8GJYznAMa/3LqXeSl1U8KBlnfKoWcm3nMXixYsV9sqj2c3YrFu23fbEcZGRkacopanG48MeaA4ILjkhM69Wi7qZxKQ1SSiIKLu/a1S+4Kw4l+/EFws2lITUSe0RqDUBJaBZZbDJu8y+SMY2RprQalk5TclmxQ1GBazV24bFBlisqtFOR4GgtGNoi2Hke1qkay02STtltXu/c1aZIrGawC+NUZx6q3Ip3z0eT4ne46cLNsHDWiT1M6uxnDMSpRNEireeqoljH3bHs7Wr6RL/FbkrlENO1gfBg7dG9PC5/549e865XC41ATn0+ZbNhPS7AyAAqMPheN94sEL5UnIVVhkgAq9xUoNpcgd/e5ngQLzUqJ5qNCSy0ZCwNoCz48s1+zBmxpIiOxkTEeSt/ioqvLrsX8RwMqsiTWSiGORVZwdZySCImqq21MtuEUbm1fW7WvFXTeYhqoZKb9VajZ2IElnQZjX9kakGYSXnTSVmQNTy9QKgrZSrJsHmUbtymWJf4Ir4fbiU55QEftbmNTTKfa/FhuLV/jXx5+ZrmLMsEVXLBEosa1EVg0UAguitBiz3KSbAihYNqvv0Ye7cucegL4akTUou3JVqXgUgBw4c+NN4sFeHJujfsp68cni8AT30xheAmmWD8PyAyojk7fLKKVvVWasksFrsWBZ/DImpV/220alFHQ27py3OqeHTqcYlW2ULZHALHu+ucaVRA5aowemUKjEP8oouerztKKWbNW1RkVdjJHzkBqUtHS/PaxYeeXVWcg7LKzUEDwbc37rIsZ38wx8YNOlnWcumqJ85NTy5ChOMF+6viWdn78UzK/fisyNnMWbTUfBERJvgaPSJrYByYqA5B66qdnm1tMMrD/tGD5w5c+ba119/nWxgrYqjIHe+FkvpZIcOHdIFQTjDMIzOme7FRzvjl32nANEmvTDWIpUXI6LsPlK0A2MZMQCzhjVF87gwEAL8/EIbdP96o56/p1ZAtCO1sADL1+3DmCfNw0xrVS8PqyjCzbvkFVoTdqu1GxBy8+oRZWIbBNq/1JahPervXLkmolI+DrwTraqVQ0RYSJG3+X3rSYicXZI7VHW2XJIaBEPbV8O4JYeRF+AVyGvTUHzzUjNUqRSg3n7a/CRMO3par7VS/K7kRdJORZQpHe7Th/j4+BQNKNwGCmLUYt1ajxD8Tdv169dHxcTErNMeaxlXA03KRePg1TwJHIJFWpkoU2wW+Gdq18KbT1QHy0rnJCQXILfAg9cb18HUQyclvyBw0qpqsYGIAt5auBHbTyZj5acv+rTXvEENjOzdHp/9ulUS1iGtbIS1aABCcPdtVAWItEq7ALcTASKP954vuqbIOzOXY8+FayC2IEnO0RoFCVDXEoJjqdnIC/CG7VZ0BWP15+3Aye8l5bwbSRfy8NLQqtj8VhoOuTJV2UMBhwLcitHBGHy/r/V83rx5CQbWym1CQQTcTb5YxrdUunTprR6PZx/HcbogowFdmuDgvHWgrBWE9UhqWqLIAL5UpCwNwFcjmqNx3VDFVIBFf1zCm+sPQ2Ap2oTEyAkDpMz4hOFAGSvASfz4+kMpmL5gHV4e7Fta+OPXHsUfu48h+WqOVIWJdUtUSI11uEs3NUpPKu3ACG6smfk6Wjf26wCMugPfRmJ6oQQO2cmRMBavJR4ElSMC0KxcFJYnS6E/QQ4Oi95qrYJj36E8DPp2O1x2AS+frY1OtWJw6HCGXjaSy1YzghsTnxno04+srKzCffv2ZRooSFEs1t0JEABiQUHB12FhYTqANK5XGWUCbUhzuwHBqmGzJCE5zhoFUIpj7my82rQORg6qCo6VyiGfv+jEE5/vxVkhV/XR3Zl3zasmllWtYKlafVWgIqYs2IxmdSujXaOaPh099svHeGrCN0i5mIFQqw2Hzl0FVbS2d+nG8xQBFg73NKiJjcdOo0rZskWC46VPFyLlWiFgC5C1Yza9U6K8YO2+ko0vXmuGk+ezcCGjAO+NilNdhM4kFWLAnG3w2CWuZ9PJNHSsH60Clqosn0Q9hrSPM3VtnzVr1n7oy3i7/Ajpt9wGIhl96S2PczdzqCMA2CeeeCLgu+++yzX+uPDPnXhs6hIQW4jk+GcJUP18GJHDr0+3R60qIQiUs+95PMCH353G9wlJahs2nkGtgDB0rhODQd0qYvCnu5Ao5Hq9Q+UyaPA4AI8DtSOC8MsnI1CrYhn8t3m36QvX4b2561HISO4vsCrvwqILilJA8kazuhg5qIqujaRzTjz0yVbkBHhVyENqVcGO02lIEfMkpQHvBjyFgKsA1JmL1KUfoEwpvfxx7dq1vNKlS8+HFLufBSADQKa8Z0NKslcAKXmfWwaL6F8Uo3c0QBgAnMfj2c5xnM9S0WjAuziR6ZCd7GSnPUbyZI2lgdj1aScwDMHpkw7Mm5eKJa5ENAmNwP0Ny6J6xVC0jIuA3S7dd9OeTDy2ZKdeQFU0JQpI3A40jY3EDxMeQ83/QAIA+GrZJrz97VrkgAEsgXKQlmw1J17bChEheVHL26OVK+O5vtUREmTBys2X8PbWozpxrXlEJNpXj8Fne0/KmjWlrnshqCsPz3eKw+fjHvPpzxNPPLF27ty5p2QwaAGSBSmTSz6kZHtODTWhdytACAA2ISGhWfXq1XcaT/jhty0YMX25BBCFisj+RGAYjG1eDy8MqoZDB5w4feU6SkUGIOFiHhbtOYeqEWH4blxjsAxwPcODFhPWw8OJ6F4qFmvSL0njJXsPU1nVCbliU4sK0Zj5xiNoVLPi/zU4Ppr3Bz7/ZTsyBSJRDotdQzk4FRz3hpeFnWOx5volv22Fw4ahtasDRECbhpE4nZaH9zcdkam5TMndDsCVD+rKw6n541G9ot5yvmHDhuQuXbqsk6lHtoZyKNQjVwaIQ2a7FI0WbiVA/k4ZBABojRo1Dl27du3F6OjoL7QnPP7QPZi3che2n7+ucdhTKvwSTN5zEmlZLhy5mI2T+Tk6P59PH2wElgEKHCJ6fbgdHlaKDny6Zw1wqwl+v3IRipBCGAuoJohub+p1DH77B7w7ohsGdGnxfwmO9k99jGMXMlEITnbbl8GhuNvLckdFGoTPXmiI1u9tKHLmsAJFpfI2PNI9Fh4PxeCfd0icjyh4jcMeqQbkPXUq+YADACZOnHgM3pzFyu40yCBmLia3dMX/uyiIls1iAVhFUbxECAnVnnAi8QIaPTkFxB4sB/oEeEk8wxqqGEnbjAea46HOUn7ZER8fwrp0aWUL5Dkc+Pg+sAyLuDGr4WR5X3ZLcKuUJNLCoEnNGPw57WW/z5WXl+eQV6K7Rt8bGhpaZGDLT6t2YPi0pZJrvEI5FMrNesFhFVnsn9AFEWEWxO+8jqcX74WbLdrsECJw6FWlAhacT1INl5R3StTDnQ8b78Si9x9HD0PE5e7duy+1bt36T3gT6/mjHlr2qlg1753MYmnZLAaA5dKlS4NjY2PnGE968p1vMX/7KSmbhyKLsFbvy9IIiI9WroqPR9UBACxefQmvbzgMAOgYXhofPVUf834/j5BAGyICrRi37aDXKi56rc2Ud6ksF+EdqBIVhDNLPizy+Y4fP566e/fuK++9997JS5cuee40UFSsWNH+0UcfNRg8eHCjos6b8fM6vPr9GlXeAGfTsLWs7CYvJQZa9ngHNKgVCrsMt/QMHt0nbMY1zlW8DYaKqoeAJHsUAK58/Di6PwY+4Gv3ePbZZ+O//vrr0zI4sjTgyDII5wpF4Ytjr+4GgOiEdQBWh8Pxh91u17nCbz98Bg+P/RYZAquRRWwSSDRGqkoIxtYp94JhgNRUJ9pMj4fNQ/BFv6awcAxGLj6AQos0ZhaewMOJXqGdUq+riKBxw5A1XK/0aIFPXh1Y7HNmZWXlvffeexu++OKL5DsBGAMHDozt3Llzuccff7y1xWKx+Duv/sDxKBMehS2Jl1WqoUYIKjE1mhy7NZlwRNhZHM7Nwud9m+OBDtEgBHA4KUZMPoCtuVf9gAP6ceYlwRyuAsQGEpxf+YnPVampqTkVK1ZcIoMgWwOQLBPh3KURzou1gdwtAJHTkMCya9euFq1atdpkPGnlxn3oO2G+pPa1arUpkmMeQxlsH90VFWKtuJ7hwTvjzqBGHTt69CqPjxYex4astKJFISVJmepz5ZF4Yw3LFWVh8Odnz6FJnSrFPm92dnbO2bNnzx04cOD8888/v+/vBEVgYCD7+eeft3j88ce7FAUKZZv761Y898UKCJxFcj6Ug7VUuc8ADjPvgZfiauO1x6qrhtqPvjuLL0+d9QUHqOwLxntV7K4C2HgHlk98El1NKv4OGDBgzZIlS5LgTcidqQFJjsxeFRqE8xL5X90tAIEMEBaA1eVybbBarT7ScffnP0X86YsSq2UJkHhkDas144GmeOi+WOzaUYBsjxP5LhfGrDksZTspib5AzeQnaiiJDBJeAgoRXKhaKhizRg9E5+b1SvTs2dnZ1xITExMPHTqU+PTTT++6HaB49tlnq3Tu3Ll6gwYNqpcqVSomKiqqWD31W18uxYzl21EoMCrF8MaVa1iqYsChbG1CYjDvzeYIsEtG29Vb0/H8ir0QGBENrBE45srUWe8l6lEAuArwSq+W+ORV3/rzU6ZMOThmzJgD8Cb2ztKAI9uEerihdzPB3Q4Qo7DObd26tXH79u23m50Y0/VVZImsV2C3eFkti8jh+OQHcD3bjVEzDuKgM/PmFGtUAxIjNZHlk8ohASgVYcOu78ff0B2ysrIuXLhw4dShQ4dODx8+fNvNjifLsmTZsmVd69SpU6d8+fJ1AgMDo27k+tGfLcJXf+6DE6wc02KXw4Q1iRzU8gUlL/cXKwZi2RttUb6s13p+Ob0QP21Mwbprl7yexDJVhisfzctHYucPvuN48eLFvJo1a/7qcDgUKpFlAEgOfA2DJRLO70aAKFSEA2A9evRozwYNGvxsPPHT+X/ijTl/aFgtxeXaCjAMBlWphkZVw/HGpiN/TftMNTmZqKLlkgxaiiMdeBei7Rwc7kJkrZ9xU3dzu90ZOTk559PT05PPnj17+uLFi5k5OTkOnudFQMo5GxISYq1atWrZGjVq1A0LC6sQFhZWxWKxhNzM/b5bvhmvf7kK+SJUVkqbYAKGlKE3Ag5ls/AM5g1pjfbNIwBQTPvpLKYdOC1TZbfXYu4uRIDgxvrPX0BLk3iPgQMHbli8eHGyCfXIKgH1wL8JID5UBIAtPz9/cVBQUBcfNeRvWzBs2nI591SQnJDApr7cETVr4buzCTrL7k2DBDBQE96X9eJd6FijPNo2roL3nu1zx6l1Zy5Zj20HE3AyKR2nMnLUCEgpIYSWneK8VENX8ObmxnHj8x1x6lwuXvhjHyLdLAoFJ5wolI2CEmvVJa4CVn/hm3F17ty5p5544ondMoXINQjn2beCetyNANFqtCxffPFF1VGjRh02O3nIG19i0b4zEqtlDZTT41i8L7sEPPMNyyU6dbDsKi5qqYoboSxB+3qVcPzcBSStmPKPAmPP0UQ88ta3uF7gggusN7eWDAqiCuDsX6Yaxs3uYTB7QHM8sWwXWI+AIx92xuHjGXj0h02S1sqdj/cHdsT4px8yU5lfb9CgwRqZOuSaCOdau4fjZqnH3QgQGKlISkrKM5UrV/7I1OjUcSQcxGoij3C3CCT+gKKlKJoYBjUC0A0IPDrWqoQMRx6cTgdOLp70t4Ci35gZeLB1HN7+fi0u5xdqktZ5dyWBg04Iv0VUQxksK8+Co0Ah4wJEHs/Xr4x9Z65gb2Yq4C5E17rl8efMV0yvfvTRRzcuWLAgRaYQORrqka1R6+bBaxS8KepxtwHEVKMFwHb27NlnatSo4WOpW7p+D0Z8vBD54DTyiF1V/d46kPhhuwxA8Ybm8iorBpEHKwpoXrEMUq5noHREEN4f0RO97mlyS8Z17m9b8cG8P5BT4EaFyAgcv5opq2Y1Klo5SRz8AgO3hGrobR3e0Fmd17S7EKUswJRRvTG0h2+J7y1btly899574zXUI9sAkGxoymJD73N1Q9TjbgSIVhZhIJUytgKwZ2ZmfhkREdHbePKppFQ0fOJjiErmc85+G0FiFOKpXi2sSbRM1aJAgs8nEUUEsgwK3A5UiAhFXJUyaFSjHJrXrYLSpUIRYLOCyPITzwtwuDxITcvE7qNJOHX+Gg4lX0J6vgN2zg4XpWo9FCnVqoZlYlg9tVByfKnUgtxCqlEcOJyqK3v7euWx6atxPldv3rz50uOPP77zwoULmX6oh5a1KoDeB0tK60EpvYG5dtcCREtFLABso0ePrjBp0qT1HMeV8hEGdx9DlzFf6eURjRHxtoHEh6IYwKIDjqAmbDA/R06HQg2UShv3ThjfXZ7wRAGIckxJVKEFhdKGjmLcwjHRGVt5fby7pxBBogdDuzXGrDd8S0hkZmY6o6KiVshsUx70VvNsE8Fc61KiWM3x/wAQrcCuyCIWAPa9e/c+1Lx582/MLvh2aTye/WKFXKhGCxK9D9GtA4kRKMokoXqhXgsANVukHiBUd74JC61OakZT5trfrk1NxNxGanFj4ODcThz9YSxqVSln2sKzzz674+uvv06QJ3+uCfXIMbBW2ngPlXrc6Fy7mwFiFNitAAK2bdvWq02bNtMYhvHJG/PxnN8wfv46jb/W3wGSkoDFABgttVCO6dJ++gOIMsk12iYVAFpwEOjy7d5yamGiwDCwVVpwsG4Hds5+Bc3qVzdtZefOnZfbtm0bL4PDqNbNgbm3rhItKGipx98BkL8tq4lfdMTUovTaGSX9n6gRwNzt27f/c/v27YFt27adZrxu7IiHQEAwbv5adb4R5QWyVJO283aspMQwceQJqhQBkgve+ADHCAzqd4XRsFrEQBUMgNBRCsgJK3B7FgSto6fsYyWBQ3LytPBObJnxkl9w7Nix44ps73DKlKFAI2Moe6GGpTLGnOvA8bfMz3+agpCYWpABAo3ArrJaAAL27NkzpEWLFqY+6PN+3YwnP/tFHz+iGBK1GUlumebmJqiLToYxyB1FAUQFgB8wAGAFBmGwIA+8FCh2O57HqPZWE+W5VDeSAMGNg/PeQM3K5mzVvHnzzgwfPvygDIB8g2CupRy58BoEnQatFTUC5F/PYpEYKZecBiSsBiRWGSSBR48efaFBgwavmrXx59aD6PPWXPAWm4bd0oaLsrdY9y9tEbwVs4c0w8XrDhS6PIirVgoPz9kKgRP9g8b0EPXtEymacll5Fs81qYFypQLRvW0MLDaChX9cxIRdx249S6XV3vmwVQ5YBRfOLn4PFcqUMm1p1KhRe2fOnJmkoRp5BtkjxyB3aN1JTFmrvwsgd0wyGxJTS1upVGG1eHmQnHFxcV8dOXJkmtm1D3RogmUfDAd1F4C6C0E9DlDeCcq7QQWPvtwbVUq90ZtIk63fMzk3Bi3ciVqVQjC8dyVQKoDnRJNzCSgIooUAtA4qjapMCBiRUcu9UcLIu/Q/JzBoZItCt1LlECsGqtcr7TECweaxHZF9VsDoH/ej69tbYLMQPNmvItoEx/zl51LHRpMelQo8qOAGlYFBPQ5QTyEiOIqKpQL8guPFF1/cN3PmzGQNW6VQkHwNIBRQaG0dHhjCaf9O1uqOA4hh6VJAok1W7GjUqNHXhw8fNgVJz3uaIAAelLUzoO4CKazT45AdDeXsfWpWc+rL/txsZwmgFIWdvy7FHPwi8H3vFnjvoQZwiG481aY61r50L1oE+NZBbB8ag5mPNEe1kGBUiwjEhokdMa9fazVxPADcExWD8mVtePCh0mBiGFxJL8S+vTkgBKgaHfoXh556E0xrBXHFu1k2AFJXAXrUq4juLWvgzDJfN5uCggJ+5MiRe2fMmKGAQwsMf+AwWspvS0mDu0pI1z47ialJ6bWzWoGdKAK7Ip80btz4m/Xr12fed999H/i8lG1SBO/gN77Eot2npApWSrp/1iI1qWW5qKZkwU2yXNGCHY3rhcHjodiemi7VKjFs49s2QPumpVB3zGp4LCIObc/C3KhWWPpBa9R4aTVccuRjGG/Fd2OaoccbW5BgyQeuAzlf8fjo1Xp4YHss/rgqxdtfyC4EpUBcgzCwIoEIHunXXMjK4vHL2WTAQm/+PWi1bVTJfqj1apaox7QRPfDS0Pv9tvbRRx8dmzVrVooGHFrZQwuOApi7kehcSf4J6nFHUhASU9PIavFaVguAo0uXLsuPHTv2jb82Fkx+DnNe7A3GXQjqKgRchYDbCXgUj1wl67kglwnQTowb40falY8GwwBJ5wqRzjpNz+ncPAoeQYSoKe6UeC4fABBEWPW8+yqWQUAAQQHvrR1/PDUblAI5hR71WCLNRYfXNqPF2PUQLBQNY6LQqmUk1vx5DU5OuMFnoN5yBGrJBZlqeDyyVdypUg3WXYg3H+5QJDjOnj2bPXHixLMacBRoQJGr2YuiHvSf0FrdDSyWGUgEDavlAuD46KOPfvR4PNf9tfFEv0546oFmqBTESSyXp1COOZeTNAiaSrs+bFfJ30f/9hUAAMu2+M8T5XRShISwWDykHayURaTDhpbNIzFv5Xlksm7veR6JVfvh5ZZoY4tChMOKAW0r48slKdieq6/4eg75yGRdmNGjBe5pUgbLtl5Eh84R2PpyJ3QILX0T7JSmlIMcBQjeoWGp8tGhamm81v8eTBz1iN9WExISsl588cV9BrYqT6O1yjWhHv5S+fzzc/Gf12LVNH99Equl8D6KEdGiVf+uXbu2R8eOHd+xWCylirpH75c/x8qDCXLVV5tPuWZvaWTmhqzQVp7FmWndwTIEzV7egGus0/S8e8NKY9745mBlhlYUgD+3Xsdzq3Yb2mNw4MOuCA/ldNN4wtenMed0YrFc4Fst6+GZAVWQmyegyfh1PjUC/WqndEkseK9bPy/lrrKKHlSIDEDC8slF3n/ZsmXJDz/88F4TypGn0VLlaqhJAfQu7DdMPf71WixX6jHT3e1yUf1Sp2q1lGRijm7duv0xZMiQfocPH56TlpZ20N89fp3+EiYMvQ8VAzlQV4Fe2+VxSdouUavtEmQNjqLRMdd4NQ2LBMsA6RkuXGWdfrmYXdfTkZtH5TalyrWdW0Wib7mKuvNcnIie722H2+U9F5Tinadr4bu+LXzajRHsKC0GqP/P250CkVKEBDOoYA0y0UzJzyTXBaSy+z6VM6xTj1PS/rkLpTFy5aND5Whs/mJUkeCYOXPm6Q4dOmx4+OGH92iAkV8EOApMtFbazCQiALhdLupxu1HUfiPbzVx7R+cs14BE9AeSJUuWXGzcuPEXZcuWHXnw4EG/ddbeeqo3Rg3sgK71ygOufCnKTWG7eIX1chtYL8HgEiLtoR4LOIFgZC/JYjz/j4t+n6EeF449E+7D/N+SUGvkaoydfgLp6R7Y7QQfPF0HFl6/Aj5Qrzy27c9El5e34dkPD2Hj9usQeOC+ttEor6nUFMJbsO3jTtj7WSeUFqRkVRm8S/Vquegq0MNJl+5ISyXcAO9Us7nAXQC488G6CzG2Xzts/n4sWsXVKBIco0aNOr5t27arJsJ4rgEcWqu5NjJQq9IVDe/+H93u+KT+BpBo5RGPRnAvBFDQtGnT6UWB5NVH78eaWa+hTBCD7rVloLjypag3j6IWdspAcXvZDTVeXeLZH6pZDvMGtUa7ZpKaNi3L6bf/U0c0RkSoBdP3nUGhTcTPqefQ5v0NuHzFhZBgDiHwZup5qEx5jB1eDdNXnMVpNhd/ZF3G4yv2YN6K8yAECNFk9RGoCLuNgOcpMqmUvO3B6uUBArww5RAcFl5TD1DrO6Ut8+ZSBXAlmRtc+ageYUfv1jUx6cVHinw3X3zxxclRo0Yd9cNS5Rp2LVtllkL0tlSI+heoeUsGEqvNRkoygE2bNp0+cODA3z/44INnq1ev3sbsnMurpbTAo6cvxKGTF7Hx9AU1NFVNLaSmOzW4kxOCH5OS8GNSEuw/c2hZqhT6t6mEshF2TDt80pfv5UVQCvCcqLL/TquAhHP5iIywIIt1qcdrlA0EIYBH0Kv+Uy7nQhAozjnzVDVyIefBoxP2Ymz/Oni5eW243ALCQyxo+vJapDNOc5WtKOoSuXkjIiVKMrJbczA2gmmvDy2SZ09MTMx5+eWXD/75559X4c2ZW+iHvdJaxxWB3K+f1Z1EPe4IId3tcpX4XBkkCuXTCu5WADYAAQACAQQBCFm9evXg7t27DyvuGd+e9Qu+/G0HspyCxkXFAnCaGBMliTNhTT1pWYE1cTEhaGyPwC/vtsHnPyXiy0NnQRmKVmHRmP9OCzw35RDWXb+snh1LA7BjSifsP5yNx77bDadNQHlPEOa82hLz/0jGz+fO+diOQAFWhJQPzMejWNR73qp5qqR0PODdYEQPqpUKxUcv9EafTs2LHKfjx49nLV269PyECRMStBpFeF1IjFZyLTiMlEMb2yGaGsbMOQnjnLjpuWaxWv9dANGARBuJyMHrt2WTNVwKSIIXL178UL9+/Z5lGKZYavn+V8uxeucJ7Dt3VZMUQonvZr0Z5xmTmIwiPG0jBSuGNqoCjrWAihShIRx+2JGCFOT59KE8DcLLXWvCzllx/FwWAi0clh49hwso0GufANl1Hoa4FJNgLpFXy51JsfQe2KiIHk2r4+GuzTCgW+titTyrVq260Lt37wPQZ1xXwJGvoRzavVAjbziKAcfNTkT6fwsQDcXwuYWGkijRiApIrBqQBAIImjRpUqtnn312ZHh4eGxJVIBfLd2AtCvZmLR0I0TCAYzB8ZHlvNnmdRSFKcYt/Sas9dSQ1d/HbV40CdDSWMG1DoaCG+EWDvWrxiA02ILfPn21RF34/fffzw8YMOCAy+VyauQ+o4U838S+4dAYAY1slb+48r8yIem/FiBFgAHFgISFPtjKogGJynKVKlUq9Lvvvutbo0aNerVq1WpenG5cOT7/ty14btpigLHCA6IBCqcPd2VY31BZaTBMwEFu7H1rDZjUEJGoyBdaW4YmSyQEHoEMgZ0DFk54Eh1b1CvxAM+ZM+fs8uXLL61fv/6ahqVyaiZ+oUYrpdVQKcBxaqgNb2Ln8FdTkN4slSiGTbv7AIK/5neuDdclfkBiN7BdQc2bNy/3xhtv3PfQQw89VFLD0vQFq3HkzEVkZzmw5ngSBMIARJskQZssgTFJr8PchKu9FiBGUBiohaKWlj8DCVC3QjRSrlzFwg+exj3N6pbIiHblypXCKVOmnFq/fn16QkJCLvQeDE7NxC8wAEShJE4/VEMLDm0uXbGYSX6zYKF3O0D+KjCMn4xBLrHKQLHJ3wPkPUgBS82aNWMmTJjQpW/fvj2NgChqXCr0fAn9O7ZEXp4DP205DKpmFmEMidkMwVqEMTw1Kf69UjMZw5ggQvq0MwSjHmwLW4AV6/cdxZZv3i4S9NotIyPDOXv27LOTJk1KNqjRteBwGuQKLbUoNADD7UfeMFaDosUA4q+Chd6NACF/ARRmINHKJMQgl2hBYjeAJBBAcPny5SNeeuml5s8++2w/i8ViNY6J2Rhpjy1YvQMZWfmYuige1wscqBAejswCNwqoKFMRxhsbT26Qguhi3kUwlCKQYRATEoDk69dRNTocbw1/AOFhwehmUk6gJNuGDRsuDh8+/FBmZqbLAA6Xga1yGsDhMOxODTDc8Dqb6txHTFgr6gcMRQGC3ihI7haAkFsAiqK+MyYaLm0Ir6IONgOLvV+/fjX69+/fuGvXri1tNpu1JAAxF/Tj8c2vW5B4+TpeeKgjDu45gWv5bjjdAgoEEYVUgAiq4y8kpBNYCEEgYRDAMQixWNCyeXXM27QPAVYOzWpWwPJPXoLNZrnp95OWlua4cOFC3v79+zO2b9+e/vvvv1/TAMOjoQBOze4wyB7a/93ypwf6csy8gWoY2SpaDChKAqKSUJN/HUBKCgwzrZYWJLr8v/KnTQMUmwIM+VNhwwLi4uJiRo8e3bZXr14dGMabGbs4YPyDntklAsbSpUvPT5s2LTkzM9MJfdSm0TtBWzRTSyEKNaDRFtjUAkzr9aBdA8QiQED9/H8jQCkSJHcDQMgtBAYp4lOr4dIK70oGR4sGIHYNNVEAo6MyTzzxRK2xY8f2io6OjjQDwZ0OkAMHDqTv3r07fdq0acnZ2dnaBGy8QdbwGCa+08BeGYHjMcgZRsu4WMzkN/tfLAFQbgokRmPj3QSQmwUGMdFomX1n4ZsxRWs3sRkoixYwAQBs4eHhwe+//37bevXqVa5evXrFM2fOXK5WrVrZ0NDQwJsFDSG3PsPKuXPn8vbu3ZveqFGjyMOHD2fs3bv3+k8//ZQKfZy/GTjcJlTBaRC6XQYweQztiSYqXCM7JRYBCLEEQCmKmtBi1Lx3NEBKAo6/Agx/x7Q7A33WFAv0ripawGjZMO3/Vu33Zs2alerXr1/NuLi42Jo1a5YJDAy0qa7qf8OWnp7uOHHiROaBAwcy58+ffzEzM9NYlkzQTF5F1aplpzwaamAEhxEUbg2wtAY/0Y99w2ySG3fRhP0S/YDpZlkxU5DcDQAhRbBMKII6mAGjpEAxgkTJLK9VDZsBRgGJ9n/t7wrg2Jdffrle48aNy9SqVatMdHR0SEJCQnrlypUjWZZV+6eVa8xkGiVQiFKKpKSkrJo1a0Z6PB4hKSkp5+jRoxl79uzJ/PXXX9OgT3IhmvD/ggYYvEFW8AcQt4G6GKmO4IeVMpvsZoAw+98f9fHXzk2B5G4FCLkBqlEUMPyBRKsCNtpMWAPbZTFRDxtBowDEYgIQ7fWsZmcMrB7xA3wAQK9evaIGDhhQvkmTJqWqVasWoRO2r14tOHr0aPqePXuux8fHX9u5c2e2hlpowaGdzEZw6IDSsmXLwFdfeaVJ6zZtmpUpXbq29n6ZmZnHzp8/v3/Hzp17X3311UPQx+fQb7/5pmHHjh27REVFNQ4KCtJZJAsKCg6cOHFi4aJFi3bNnDXrqmHiCybgEEsAnJsGyd0EkKLAYfpbxvXrAwMDA59mWVbnxs7z/K7069d/qFSp0uJiKAlz6uTJvuXKlRtmt9tbGF/kkSNHFn/19dd73hw7dnBsbGzLsLCwRrdyXM6cOZO2cOHCM5M++ijJDCSVK1cOGPvGGzWHDBlSz2q1siVt9/Tp01d//vnnk5M/+eSsYXXnAfA1a9a0vf/ee42aNm1apXLlypUAIDU1Nfn3P/7YNnfu3GOTJk3qcF/nzg+W5F6iKLp27dr11ZQpU9ZPmDChT/369YcwDFMil9qUlJTZH06cuODHH3+8Bn2qWdEAcNEPaG6E/fJnS1FBcicB5GbBoR7PuH59YEhIyLyi7uvxePYGBQc/oJl8uvbSrlyZGBkZ+URRbfA8f92s7MKt3BISEtLq1a+/QtvPt8aPr/Xmm2+2tVgsNx2js23bttPvT5iwa+vWrdcVoNSqVcu2c8eOZ0NCQoLNriksLMwJDAwMu9F7iaLoKikwjOO7IT5+woMPPhhvoHiCHxbRH1UpqYzil4rc6QDxBw5TWcNRWLjBSDn8aHFG1qxVa5nx+vk//FBz4MCBG+8U1euHEyeunTBhwikATPyGDV3bt2+vY2sOJl5G/OFkLNt+CgeTrur8u6qUicCIrg0REWzHiC5xxgkoPPf88z//8MMP5wAIixct6tCnT5/OJenTsq3HsHTbUSzbdkJ5kQAIOjeuhk6Nq6Nz42poUt3XIfpg0lXEH7uIZXuScPBcpi7QbHTPODSpEoV+zSvprvnjjz9e6dO370boPXuNuxEwNwuSuxYgJdZGuV2uAuWgtd1T3thxhsOIPp0we8xjAIDs7OyfYkqXHquRNQgAHDt6dHCtWrUmAcCcVdvx/JSfdK7jq6e/gs4ah777X/4M8QdOawKlDB66queu0fdK4+qufXQCjOjWBLNH9gQAbNy06XD37t3Xb9q4sUfbtm3VGx9MuITxc9ci/lCyfB3jE9Go9gNSjr2Jj92L0X1b6Qb4mWef/X7u3LkpJ44fH1ajRo1qAHD/m98j/uBZAMCI+1tg9st9AQBZ+Q4M/mA+4g8m6IdddY/x+pL169AAs1/sjYjgABxMvILx8zcj/liqptybtry0d2w614/F7GEtUSU6WKH2GYMGDx68cuXKdIOcxBcBFKEEckmxVORGAPJPxKSTmwCM/nxtDT4q6jKlC4JgtHVwACwej4fVqIk0XrCKu7iRhzDkidLUIfSGq3q8aTnV3aOJaXfrQlqrlPamBb2Ympq9edOmB7TgmLJ4E1o9/zni953WJI/QxJGL5vcfP3cdWr38LbLyHWr7U6dMeaR27dr6PKSa/s75fTtSrmQgK68QrZ6Zivh9p+Q2jUVKPbpnWLbpEFqNnIFl246h1YtfIv7gGe9zq9fzBu9iEfHHr6D7lI1ISZcS5lkslqjx48YN1NibrBqFiEWjYTQqObQLH1OMksZsrt1QaMU/mbShKK2UP02P3GvNCgV4I+sk3pgx2DcsAKwul4vTKTkUcIi89OnjRavkiNK8eNGjmQyaT97tBYX66fImRuBdaFIlGqP7d1Cbv5CamtemTRs1OGPKwg0Y//WvgODyAZb3Xh5v5hUDIA+eOY9Wo2apIAkJCQmeMmVKR3k85MHRgtqDKQvW4f7XZiLlYpq+PdEXGNr/U1LTMGjCD+YLggpi3sfjOOVaLp6ft1ftTuPGjYeXK1cuDF6vBa3WkDMBihYkNwSKm93utKQN/sACH4ColIPqKYg0IazQx4kwbreb01MQQV/tyacnjHdSEdEb26FC28BmEQYQteyPd4sICcTCt4eo/2/fvv3Ui6NGdVLB8fNajP9quU/0YZVyMRjRqx1GD7pP196UJVuw8WAC4g8lehcISpFyMQ2DJ8zH6k+eAQB069q12cmTJy/oAeJWx2DOr5uheAxHhATi9SHdMfrR7tD2a9mmAzh45ryGtZRZSZEBGBFgGHRuWhsjerRCv/b1vdf+uh9zNp5ESnqh/L4kKh1/4griT6ahc90yAIAvv/yyz4MPPrhMAwAtZfAUo7oV5XNFHc+p/26sdnTHA6QkNg0jOBhTgChjxGgWSYnFshpsDozL7fa6v2qj8BQe37Ct/mLMTT3c+K9XYMrPa3XHXh/QA1XKRqlCdEpKSn67du2CACDlcjrGz1qkAYb0uKOH3I+Jz/UzvcfoR+7B6EfuwZw/duH5z37RxKaLiN93AnNW7cCIXm21FFVPQXSUFGhSuzJWf/4aIkKC9Pd5tBtGP9oNz3/yA+b8tsV3UaAiJo7o7QNgABjduxlGdGmA+z/8DQfPZckVuKTXO2dzogqQWjVrNgWwRmM3YgxaSFNbqpZx9AOGmwLEP8FildQTtyhw6K9jOW9cuCJEe7U4LPQOiAEAAp1Op9VgrtbHkN8CqnzwzDlMmf+7jtfvd09DjH60m3rOq6+9tnno0KFqyO/zH33nPV9m5yY+28cvOLTbiB6tMXHE/T7y0ZyVW9RzatasWVbDfxpCckU0qVXBFBzabfaYx1GlbKQ+NanoweiBnUzBoVLOIBsWvtxNEwosBXttPKHJ5BIbWxtAMLwRn2YyiVEWMRp9jfJIUfPtjgPIjVAS+Hlo1oeCEDnDiMLe6AGixKKrYbZOh6PEOvslS5ZsS0pKungjD5OVV4BB42dpJh+PiCA7Jj37sHrOhvj4c24NJYvfdwLx+07qwnM7N6+L0UN7qNfs2bMnrW+/flusNtsKq822om+/fluXLl2apK7Ug7qgc5MaXoGeCjh4KkVli3QGR2MqICpi9hvDVHB4PB7xyREjdlhttmX9Hn5486lTpzKUSzs3ratJoic944gH26tNr9+w4UKdunVXWm22xQMGDtzA87wAAFVKh6FJ5Uhdpd+sfCeyCiRWz2azBVavXj1GA5JAjUxi1exGoZ0tRkgvzg3prpBBzB7A+NCsuRaLBajMaukBwsmg4LSD6nQ67b6EWmFh9aryDfHxWUOGDj2hAaZxgJlnnnmm4owvvlDliOc//h4pF6/qqPvsNx5HlXLRkqEzI8PZp0+fo2vXrFEt+BsVcGi2iS8M1P3fsmXLMsuXLStTJCXp1Rbxe49pmAqK+H0n0KRWJV+OQ6PQqFIuBk1qV1HBMXDQoF2rVq3KBGBdtWpV3mNDh+bXqVMnSid/QNYAEn0R0rFjxyYkJSUBgG3FihV5K1asSOnfv391AOhcvzwOplyXZTSJ1coudCMiSCLq5WJjSyUmJrqLYK9KotI1slrURC7RabJKUlaB+4dBgWIQz5oK6op+nQoAZXUZQ+QVOhgGfyg9QLTCtDaFjmqRDwQQ6qdfaN68eehnn356r3L+nF83YtmGPd5+UIoRvTuhX+eWaptvjht33OVysXFxcVHqdb9t0QGkSe1KaFK78g0PaKdmdeXV2ct2Z+cWmA+9FpCa79czMpyrVq3K1o41pZqSuQSaSr7Eq+DQcyPKyk4vX7miCjvhQVaJghBG+gRBVoFLtYlERkWVgpSelPHhFvxb07VFlohGWDfOr78kh3D/MDjMgMKYfLI+FISaUxCPx8PJALFqqAjndDoDTLVUylhrQMbzvBIHYsrTfjp1amOLxcIAQMqlaxg/a4lXrgFQpXxpTBw5QL3o22+/PTtv3rwrDRo0CAwODrYownlWfqHuvjcDDkVLplNVU4qs3DwThpoxAIRojbtUNtJ59XREW/iN8VIQ803UTlgduJTkdZra71kF3ui+yMjIcPmdMYYV38wPSwsU1kBliAkVMaMqdwWLVRTfaASHL0BEFiCCjwzi8XgsGoCoenSX2233XQ0pzBK6iaKo2FF8BL1XX3mlfKtWrdQKNYPGz0RWXoFu0s0e+4TK11+4cCH3hZEjjwFA3bp1w5XTki+l+1jE5/y2DXN+2+qbQlTLLRDiq7nUJpejRZSUUyiv2h5jBIhTeyHLsoIOTEpWFkp9+kEIUWJECABGBy5FbtGqiDVTVV6QAk1YqpK4oBTnzY2bBcffDRDyF2QRxmf1L1oGUcJmVWu6x+Ox+WCTQLfy+1EgqD/26tUr8uOPP26oqnRnLcHB0/rCnaOH9kTn5t7kbGPeeGM3pAwgqFOnjjreKVeuex+LwFAv0TAsVLOImhUfVeQKrRuKmUe1kglSaYvxAUiB9vkZluVNqS6Rgai5BcuySvQhC4AlhIh6uxNvcNnReT8oQWgKpdDGnmjzaimhCYJGXjHKI8RE7UtvFijcP0g9zFgtM0rCmArpqi2DNbJHZgBheZ63+O0GMdWz64pI2mw2Zvq0aQ1Ule7pFEz5cZUOXFXKxWDiC17WauasWTuXL1+eqLRjtVqdvrdXqILCHhHJMKkChtFroAzsoM9qLn+vUi7G3PjJMF4KpVlYGGlC52rV6xzHeXTXqjKWL5gZhlFi11kAHMMwgi8F4TU2FB1AlNgbhWpoA7aMsSu8fA/BYCT0Z1crkdB+p2qxijIW+pdBCCtZcVUK4v1ZEEXFDqKL8pNfgsEoa64yJ4QoUXgqf7NixYqWFSpUCFFVuuNm+FCehZNGqd+PHj2a/Oqrr27X8s02m81hLgdJ1GziM311NpPbNtQKIDVAYxhGhJSNXV2Y9ADRUidfqsuyrJIOyALA4gMQZTFTvutMUlSbW5mX353byCZrPhmT3fhSb5qtulPsIEDxEYSMKYuleopyPoZCUQ8QNQJQPq7Bh7+0sADDMEoqHBcA1zPPPBN9X+fOlXQq3cvpOq/eiSMHqipTAPhs2rSN8FZYygGQm5+fn+UVrIP0KzMpznh8c1tycvJZvRaL6F1GfAGiJqDmTFksYioLyQBRkzww0iKjEew0BkqDBkwW6LX5y8x2LThY+Mb8kGI0o3cFQPwZBlECgV0PEJbTu1Z7AcIYDEzS4FLK6CkINLlu9UBhWVZNmtamTRvbtM8+U70Mp/z4O5bF79N1sUntyhg9tKd6/RczZvyyYMGC09DXyMhLSkpKVdmx2Gifxzp49sItG+hLly4lfvnVV3N0graOiugBopFB1KRw+muJL8D0FESbFcWtu1Z1WNR6+OoAwhgMgJzBjsUZAEL8yqclZ+nvWBarJO4mxMRYqAEIp5ngHLIKvQUZg4OCAqB3dWcBMFQHEINga9hYlvXIk0SYPm3afRzHsYpKd+r8Pwwq1iAsnDjSO8kPHjzw+uuvb4W+9h4FQPft23feC5BSPkOw8cBp3ZFhw4ePWrBgQSr0YanaxY2YsBxab1f06tmzlY+gbvYCJIA4tBPVV4ulWdeojwyiUFz5Xy2LRb2Jtokosce+7784kDDwjesvzpL+lzVZd2KNQlMKIghCrjopgwO8LBbLIbvAyyoHSQAxDi7bslWrUr4A8TUSAgDHcS4AzpkzZtRr1KhRZb8qXQCvP9ZTFYgFQeAnTpq0Er5lAAoAFJw6dSo9Ozs7VbFddG5WW6eizcotwLJNB9S2J02cODQyMtJfJvUCAIUTJ06svGnjxh4JZ8++tGrVqvvCw8NdmvsW6qmA8Vl97CDarCZume0yYc98VeMMIdrMJ7zuWrXCFQ9Q+VM/V4kJSBg/e3GuJOQGtKd3BUCK4hXV3zwej2r5Cg8J0JQd4CQ3BnmLi4uLfeqppyoqA9qzZ89SW7dsadWta9fyyjmq/xM1VGXSUJDHH3+81NNPP91Jr9I9p+tcv84tdH5TUz/99OtVq1adg29SZ4U/d5w8eXKbev29TWDM2j7l5zVqe7GxsS2Sk5K+WrlyZXttWw8//HDQiuXL21y8ePH90a+/Pr1t27ZPVqpUqX23rl2fTk5Kmh4REcEr7A5hGNEPyTCjIDptEWO8VieDMEYh3xgNSPVqXlHnx2VgsczU+qyfTwb+w7T/Mkt1pxkKSwIcACA5ubmn7HZ7OQBoUiUaKVdzVbVllsODZTvPol+bmgCAWTNndpg1c6Zpo1N+Wi2t0soLVl4U0Qmc7okTJ96vAmrvcUyZv1J3TkRIMGaPHa5r+40xY154Y8yYF/w9UEZGxvHk5GS1nnu/jk0x/usVyMor9LJoZ85j/JfLMfE5KRw2MDCwcvdu3d53u1zvl2RQg4ODK67+889HWrVu/QMAwjAMNaUCBgOpiSVdb+zTlZnzy6Kp1m69oVC2gwiKHUTwx+2YAcXMU7ekIdt/ebvTWCy/pPPK5csqg96kSpSkz9fEQI9bsAspV3OKbHz8179i/De/adzlLd7vmnEdOmRI/Zjo6GhFpfv8J/N8tEyzxw4r0kXcbIuKiqrfvHnzx9xud6bCZk18pq9BAGYwZcFaDHr32xK3O+Xn1Rj09tfq/02aNHls6tSp9QAIRDsTGUOAF2HN7D/UL8VhGP1e4k30DWEu2k/QHxtV1OetWpjveBnEVHDft2/fYeWHEffWhOobJL/olPR8tHpjEaas2KdrJCvfgSmLN6PW0EmYsnizXObZaij7bNWtjM2bN2+kqnQ/+QkpV7J1WrMRfTrrHBFvdLNarZHqszzYDv06NfOqrmUvgWWbD8F6zwuYsmA9Dp7x1W4t23QAU35ei9IPvILxX/+GZVsO6eSX4cOGvWpuKJQL/TCc2STX8fp6Z0W5opY2zEAz1+RzVRuKqS+Wdi/ekbY4Y/LNzKO7isW6oe2FkSOPDB48OCUoKKhKRJAVEwc0xfjF+yWLLiMLuU4B4xfuwvift/vEX0OUSzyLIiJCbMjKKTBos3zXiikL1mPZ1qPSdZoQ3zmrdmLOqh2aIprw2qgIDC4VXrakc9M6WP2ZZExMT08/EB0d3RQAFr73JO4fPRvxB87q3NEBYPyc3zF+zu8mxTs1hmFZqzfu21Xo1KwOIkICERISUrl58+bhOocQXRlrvapWntBaY5xFF41IiMGPy0AjRNEYO27urEiIRNeKVyjRGzz+lyjF3UhBfEjupk2bflIOjO5RD53rl/N6qKr1ATWRhkopZ84q1z+3onPzupj41EMAZ5MoB2eTfjMAJOVKBqb+skW9TjpXS3ksejaNUYp7WjTfOS/lUUpJe98yyc/PV0nD6inPY/TgLt52dVGThjqI2qwumpRDTWpVkjx7AeTm5p7ft2+fSxRFolfVMr5pjLwA0dqPrHqAMCb3hfZ6pWa9L7gATXYWeeGior/Jf0MpfG43SP5JgNywTrpvv34bkpOT1eRvq8fchxEdaxvyU2lzM3HeWueMBROfvB+rP3pCOl8BDefLYgHAoEmLkFUoaIBkZM0s3u9aWUYBBasBjNoHnUGT9OnT5w2Xy6Va1yeO6IGF7zyOJrUqa9gZTg8MXR4uOedUszpY+N4TWPiuV2mwfceODQACREFgda9bZ0n3YZG0lbfsgvZaomdpjSyWIIq66D+d54ISByLy3k8NiyUL9P4SX5vVNbyp+fNvYbFoESsLnn7mmTmrVq5sEhAQEA4As4e3wuge9bB07zks25OMg8nXANHLdo3u3RxVYkIwomtDPS/OWvTllQ0U5GByusxaUdnvSzQppkl9s6toXUcIMUxKVjcht2zdWtD9/vtf/nH+/FHly5dvBgD9OsShX4c4xB9KxMGES5jz516kXMnQOBhKLN3Epx6QZJgerRERog91yc7OvvTYY49tBRCon+QwuIgwZgBRU+7wgsD5aMD8bIIg2GT1sMWH+oB4HUzVuBBq9n61JRsEmMeD+KMwJVc43Ajr8jdkVjRTzWkjBRkTfbcx47riVxUAIKhly5bllyxe/EbZsmWr4y7dtm3btrjzffctVcZkw/r1/Tt06PDwX213Q3z8ykceeeTP/Px8EQDz22+/9by/e/eexV23f//+/W3atl2mNbK+//77Dd8cO7bYa3NycvKjY2K+0bwzS+/evcsvWby4e0n6HBkVtTI/P19bpCdfs+dB8mnTHjNW0hWgr26lBZi/LPIoScgtc4dRCX8rgI4P3bNnT1alypUnzZo9+8fcXLPQOfPt+PHjmXcCOBwOR/bYN9/cpGFnAu7r0uX3gYMGjd27d+/aG20vMzPz0pq1a1e1adv2zQceeGB9fn6+HXKyinHjxu3Pz88vdoxmzpp1GPpEF4HvvvtuckJCQlpx106bNm0nvJlkbACsv/76a9aG+Pjzxaqop049lp+f74G+ApY2OMr4v5GaGOeOv8q4N0UJ/ikKYvQj0pZuZk2oiFVLQSBFDAZDihsPefTRR2v369u3Yb169cpVqVKllBEUS5cuvRS/cWPmnj178l4cNSp2+PDhlerVqxelPS8xMfHS4iVL9lssFveARx5pXqlSpcq3elyupKWdOXHixMm33npr88GDBwsMFFQVT6Kiophnnn66Wr9+/VpVqlSpZmhoaLSxrcuXLyfs37//WHx8fMqXX311Hnr/JV0R09q1awe9+847zZs0aVK1SpUqFZU2MjIyss+cOZM6+8svDy9ZsiQN5plD2DfHjq0+aNCgWrVr1y6t7cOZM2fSfvrpp1OTP/kkGeblt9kXR42qOGzYsMr169ePNL6XH374IfnzL764AG9AlFLZqsBAQRSHT8XNRktBjBZ8f9nhfUoolISC3AkAIUWwWKwBIEo12mAAIYY9WAaPNhaEg6/HpzJYysC64VsLXKm4JPjRv1MD3ywaVjztC/FXtMdcJSqz9IYXaxxPpogFxV9KHKBoXybWT7v+7A4GXbPf92i83lj3Q5nc2veQ72dXAKKtguUxYa9EP7uO8typWU2Mg0zM2Ch400qalRgzZgLnTQaJhTew3xhIw2h+5+BbyIVofqd+JolRy2L2gmCYmGbgMFIQs6IxRXnx+gNHUWBgDIsX40ceZIoBCAzjY4wCZYoYL+17NJaFM+5GEIgm2i0zwfwvr/7cPwgGf8AoqradaMKfaiutejQTRYBvzIA2XlnJAk/hjWZT+qJQLsHEimt8EUVVRyqOghh9jcxWWeqHgvhz6GNxY16vRU1uUgKAmI2PP2rrLxGDW0NBXCbg8PhhpaifcboZm8kdTUGMccPUZDU1Ug7jiuMxAITxo5DQ5lBi/bAuFg2rVJTByV8tPUMqEt2k8xe7QfwYzGBoC0XIcEaKVFzuYxTB/pqdUxxA/Bn9jBRWO9G179FpoqEyUpCiZItbbiPh/iFAAP4LxBuTgpmtOkZwuKDP4cqYTDht+iCiYd/MeHCjxsRsAvujJBT+EwmYAQV++kuLmIiMCetGiqAcQMmc/G7Ez6k4tks02DSM708wyIFugxzogG9ddr4ISl2cZoveTRSkKKCIGmpC/VAPZVCNlWW1gqG2PQv0yaD8KQoYDWsl3sCg0hJM6qLSq5Y0k3lJasGjBKt/SVTwRalQ/bUnGpQMZupaHuZlqZWFThs/o1WYFEVFaDGs+k3LJNzfDAZ/bBXRCOVGoBipiJaN4uANE2UMMobxJVk0bJVWcGdMhNYbBUdx+vaSsjo3pCwsIQBoEbaBokAuomiLtTF7iPY6M1CY1VrXypD+tIklpSC3hdW6E2QQ44No+X4zNksZTH/aEuNLUvyDeJhXLaImwjzzFwa4ON6c3IbxE0vAnhVHGagfjWFRshDxo33zRzE8BqBof3cbQOI0sXcYLebUoDEUb2BBuCtkEON3o2pXeQmKNokvAYsiGuQUY+07fzXw2CIE1BtZ1YsTZsUSLBIlBWBJV31/7EZJtHFCMcA3y6WrBYDHz3fej9LFZdiNiePM0pBq50uRFW7vBgpiViKLmgh4xITVEooAhtZwx2vIshEgRdXAY4vRLJVUWC2KUtJi5BZaAq2RP6XGXymTbFTDigZFBS1mMaB+5A7eD6tlJrjzflS8HpNrbsSJkd6ssH4nePMWJZMYX0ZJAWKkIBY/lMRYDZeFbyXVvwoQIxtkNilL+vKoH5aIougyAbQEYDGjHMUpK4iJ3ObPkFtUImreRGjn/bBkIopxISlm4bmh7X8DAG1igVrXESnhAAAAAElFTkSuQmCC"/>
  <p:tag name="MMPROD_23077PHOTO" val="iVBORw0KGgoAAAANSUhEUgAAARsAAAGNCAYAAAAhEtV/AAAACXBIWXMAAAsTAAALEwEAmpwYAAAKT2lDQ1BQaG90b3Nob3AgSUNDIHByb2ZpbGUAAHjanVNnVFPpFj333vRCS4iAlEtvUhUIIFJCi4AUkSYqIQkQSoghodkVUcERRUUEG8igiAOOjoCMFVEsDIoK2AfkIaKOg6OIisr74Xuja9a89+bN/rXXPues852zzwfACAyWSDNRNYAMqUIeEeCDx8TG4eQuQIEKJHAAEAizZCFz/SMBAPh+PDwrIsAHvgABeNMLCADATZvAMByH/w/qQplcAYCEAcB0kThLCIAUAEB6jkKmAEBGAYCdmCZTAKAEAGDLY2LjAFAtAGAnf+bTAICd+Jl7AQBblCEVAaCRACATZYhEAGg7AKzPVopFAFgwABRmS8Q5ANgtADBJV2ZIALC3AMDOEAuyAAgMADBRiIUpAAR7AGDIIyN4AISZABRG8lc88SuuEOcqAAB4mbI8uSQ5RYFbCC1xB1dXLh4ozkkXKxQ2YQJhmkAuwnmZGTKBNA/g88wAAKCRFRHgg/P9eM4Ors7ONo62Dl8t6r8G/yJiYuP+5c+rcEAAAOF0ftH+LC+zGoA7BoBt/qIl7gRoXgugdfeLZrIPQLUAoOnaV/Nw+H48PEWhkLnZ2eXk5NhKxEJbYcpXff5nwl/AV/1s+X48/Pf14L7iJIEyXYFHBPjgwsz0TKUcz5IJhGLc5o9H/LcL//wd0yLESWK5WCoU41EScY5EmozzMqUiiUKSKcUl0v9k4t8s+wM+3zUAsGo+AXuRLahdYwP2SycQWHTA4vcAAPK7b8HUKAgDgGiD4c93/+8//UegJQCAZkmScQAAXkQkLlTKsz/HCAAARKCBKrBBG/TBGCzABhzBBdzBC/xgNoRCJMTCQhBCCmSAHHJgKayCQiiGzbAdKmAv1EAdNMBRaIaTcA4uwlW4Dj1wD/phCJ7BKLyBCQRByAgTYSHaiAFiilgjjggXmYX4IcFIBBKLJCDJiBRRIkuRNUgxUopUIFVIHfI9cgI5h1xGupE7yAAygvyGvEcxlIGyUT3UDLVDuag3GoRGogvQZHQxmo8WoJvQcrQaPYw2oefQq2gP2o8+Q8cwwOgYBzPEbDAuxsNCsTgsCZNjy7EirAyrxhqwVqwDu4n1Y8+xdwQSgUXACTYEd0IgYR5BSFhMWE7YSKggHCQ0EdoJNwkDhFHCJyKTqEu0JroR+cQYYjIxh1hILCPWEo8TLxB7iEPENyQSiUMyJ7mQAkmxpFTSEtJG0m5SI+ksqZs0SBojk8naZGuyBzmULCAryIXkneTD5DPkG+Qh8lsKnWJAcaT4U+IoUspqShnlEOU05QZlmDJBVaOaUt2ooVQRNY9aQq2htlKvUYeoEzR1mjnNgxZJS6WtopXTGmgXaPdpr+h0uhHdlR5Ol9BX0svpR+iX6AP0dwwNhhWDx4hnKBmbGAcYZxl3GK+YTKYZ04sZx1QwNzHrmOeZD5lvVVgqtip8FZHKCpVKlSaVGyovVKmqpqreqgtV81XLVI+pXlN9rkZVM1PjqQnUlqtVqp1Q61MbU2epO6iHqmeob1Q/pH5Z/YkGWcNMw09DpFGgsV/jvMYgC2MZs3gsIWsNq4Z1gTXEJrHN2Xx2KruY/R27iz2qqaE5QzNKM1ezUvOUZj8H45hx+Jx0TgnnKKeX836K3hTvKeIpG6Y0TLkxZVxrqpaXllirSKtRq0frvTau7aedpr1Fu1n7gQ5Bx0onXCdHZ4/OBZ3nU9lT3acKpxZNPTr1ri6qa6UbobtEd79up+6Ynr5egJ5Mb6feeb3n+hx9L/1U/W36p/VHDFgGswwkBtsMzhg8xTVxbzwdL8fb8VFDXcNAQ6VhlWGX4YSRudE8o9VGjUYPjGnGXOMk423GbcajJgYmISZLTepN7ppSTbmmKaY7TDtMx83MzaLN1pk1mz0x1zLnm+eb15vft2BaeFostqi2uGVJsuRaplnutrxuhVo5WaVYVVpds0atna0l1rutu6cRp7lOk06rntZnw7Dxtsm2qbcZsOXYBtuutm22fWFnYhdnt8Wuw+6TvZN9un2N/T0HDYfZDqsdWh1+c7RyFDpWOt6azpzuP33F9JbpL2dYzxDP2DPjthPLKcRpnVOb00dnF2e5c4PziIuJS4LLLpc+Lpsbxt3IveRKdPVxXeF60vWdm7Obwu2o26/uNu5p7ofcn8w0nymeWTNz0MPIQ+BR5dE/C5+VMGvfrH5PQ0+BZ7XnIy9jL5FXrdewt6V3qvdh7xc+9j5yn+M+4zw33jLeWV/MN8C3yLfLT8Nvnl+F30N/I/9k/3r/0QCngCUBZwOJgUGBWwL7+Hp8Ib+OPzrbZfay2e1BjKC5QRVBj4KtguXBrSFoyOyQrSH355jOkc5pDoVQfujW0Adh5mGLw34MJ4WHhVeGP45wiFga0TGXNXfR3ENz30T6RJZE3ptnMU85ry1KNSo+qi5qPNo3ujS6P8YuZlnM1VidWElsSxw5LiquNm5svt/87fOH4p3iC+N7F5gvyF1weaHOwvSFpxapLhIsOpZATIhOOJTwQRAqqBaMJfITdyWOCnnCHcJnIi/RNtGI2ENcKh5O8kgqTXqS7JG8NXkkxTOlLOW5hCepkLxMDUzdmzqeFpp2IG0yPTq9MYOSkZBxQqohTZO2Z+pn5mZ2y6xlhbL+xW6Lty8elQfJa7OQrAVZLQq2QqboVFoo1yoHsmdlV2a/zYnKOZarnivN7cyzytuQN5zvn//tEsIS4ZK2pYZLVy0dWOa9rGo5sjxxedsK4xUFK4ZWBqw8uIq2Km3VT6vtV5eufr0mek1rgV7ByoLBtQFr6wtVCuWFfevc1+1dT1gvWd+1YfqGnRs+FYmKrhTbF5cVf9go3HjlG4dvyr+Z3JS0qavEuWTPZtJm6ebeLZ5bDpaql+aXDm4N2dq0Dd9WtO319kXbL5fNKNu7g7ZDuaO/PLi8ZafJzs07P1SkVPRU+lQ27tLdtWHX+G7R7ht7vPY07NXbW7z3/T7JvttVAVVN1WbVZftJ+7P3P66Jqun4lvttXa1ObXHtxwPSA/0HIw6217nU1R3SPVRSj9Yr60cOxx++/p3vdy0NNg1VjZzG4iNwRHnk6fcJ3/ceDTradox7rOEH0x92HWcdL2pCmvKaRptTmvtbYlu6T8w+0dbq3nr8R9sfD5w0PFl5SvNUyWna6YLTk2fyz4ydlZ19fi753GDborZ752PO32oPb++6EHTh0kX/i+c7vDvOXPK4dPKy2+UTV7hXmq86X23qdOo8/pPTT8e7nLuarrlca7nuer21e2b36RueN87d9L158Rb/1tWeOT3dvfN6b/fF9/XfFt1+cif9zsu72Xcn7q28T7xf9EDtQdlD3YfVP1v+3Njv3H9qwHeg89HcR/cGhYPP/pH1jw9DBY+Zj8uGDYbrnjg+OTniP3L96fynQ89kzyaeF/6i/suuFxYvfvjV69fO0ZjRoZfyl5O/bXyl/erA6xmv28bCxh6+yXgzMV70VvvtwXfcdx3vo98PT+R8IH8o/2j5sfVT0Kf7kxmTk/8EA5jz/GMzLdsAAAAgY0hSTQAAeiUAAICDAAD5/wAAgOkAAHUwAADqYAAAOpgAABdvkl/FRgAAHW9JREFUeNrs3U9o4+edx/FvmghmxG6koNniQn51cLfWwpjKJsmE0UUHBdrDuIYdcA5dNCZzyix4FhlCKakoTtjDgg3xwbmsg2PYwxh88Hhgt1AddFHoJN2RFs/BonXHUXbRlhGVJ+E3LQrNHry/weP4j/R7vr8/kt6vUwm1Lcvz++h5nu/zfJ9nLlz4m68FADz2zMPWF4QNAM99i7cAAGEDgLABAMIGAGEDgLABAMIGAGEDAIQNAMIGAGEDAIQNAMIGAAgbAIQNAMIGAAgbAIQNABA2AAgbAIQNABA2AAgbACBsABA2AAgbACBsABA2AAgbACBsABA2AEDYACBsABA2AEDYACBsAICwAUDYACBsAICwAUDYAABhA4CwAUDYAABhA4CwAQDCBgBhA4CwAQDCBgBhA4CwAQDCBgBhAwCEDQDCBgBhAwCEDQDCBgAIGwCEDQDCBgAIGwCEDQAQNgAIGwCEDQAQNgAIGwAgbAAQNgAIGwAgbAAQNgAIGwAgbAAQNgBA2AAgbAAQNgBA2AAgbACAsAFA2AAgbACAsAFA2AAAYQMgAM/xFgDhUqo1RUSkWt9/6r+nrJjEzz8nKStG2ADo3malIdX6vpRqzW8EzEkyownJJC9IZjTRM+HzzMPWF1/z5wb8tde0ZbPSkI/Kddlr2kbfazgRlWtpS3KXLYlHI4QNAJGW3Zal4q4sFXc9+f65tCU3syMynIgSNsCgckKmZbc9/TnxaERmsyMymx0hbIBBmzLlb20/Wfj1S8qKyeL0xdCs6RA2gIc2Kw2ZW9/2fDRzmsJkMhSjHMIG8HDaNL+1E4rXMjU+JAvTY4EuIBM2gAfy69uyVq6H6jWlrJhsvPVqYIFD2AADEDSOeDQiG2+9Gsg6DscVgAEJGpGD0vvVDz7pePMgYQOE0PzWTqiDJujAIWwABZuVhmcb9bwMHD+rZKzZAIb2mrZkF8oqD65z5ukw59yUF8Hg56IxYQMYurp812jD3nAiKjezI/Lj8aFTH/rNSkPWyp+pbw6cGh+SlZkJwgYI+/Tp+uo9119fmEx2fYCyVGvK/NaO6pqLHxv/CBvAwMvvllyd2o5HI7IyMyGZ0YTrn629aXBlZkKmxoc8e69YIAYMRjVug2bjrVeNgkZEZDY7IsW5tNp6i9fHKggbwKW18meuvk5zU13KiklxLq3y/Vp2W+bWtwkbIEz2mrarhdrCZFJ99+5wIqoWYJuVhmxWGoQNEKYplJtQ8GoRVvMYglfTKcIGcMFNJeimx9UercBp2W1Z+1h/JzRhA7jgZgr1Yw8rPYcD58OZceNF46XirnFvZMIGMLTXtLueZqSsmG+tHZw1HJOf17Lb8pHyOS/CBujSg+bj7kcc5/29NSllxaRwJWn0PdY+rquu3RA2gItP/W4dPe/kh1zaklzaMvo9NdduCBvAxTSqVxSuJI2uddEsgxM2gA9KOw8D+bnxaEQW3xhz/fXV+r5auBI2QJ/LjCaMplNaoxvCBkxP/BjZ+Hxn1FEme3y0RmWEDUIjf2tb8h6ezdHidg3Eq2MAnb5mt6MbraAkbBCaT/5SrSlr5Xro22u63b9Sqj0M9HWbjG40eucQNgiFpV/97sn/9qpxuFazqdSLz7v6utuVRqA3Yw4noq7bWrQef0XYoH9GNYfN39HtRLdU3JXsQlklxOLRiKvRTctuy+0Ap1Ii7vf7MLJBX8jf2j72wbz6wScqi8b59e0nHe3y69sqaxBuRwjvBzxFnPLhfBZhg1BaK9dPDJSW3ZY3Vyuupx4tu33saOb66j3jT2q3J6v3mnaga1ImG/wIG/S0sz7pq/V9Vw3Fq/X9Ey9ia9ltya/fN1o/Me0dHGSZ37QdKWGDntPpQ1eqNbsqiZ8WNEf/PyYjG7ejhJbdPnbq2O8IGwSiZbe7mk50WhJfK9c7vjCuWt832tdzzWBXbqnW7KkbNAkb9Cw37QvOKokvFXe7Dg+TfT2mi63adz95KX7evBcPYYPQj2qeekBPKIkfrji5eejdlMRNduU6tCpu3Y6quv5dL5gvLBM28N38nR2jCtPhB/SkilO38i6bfJv2FTatuHXL7UhKY1GZsIHvqvVHKg9oqdY8cyG4oylCNCIbNy652qinMbpxFqv9CBw357O0qleEDXxn2h/3yQO6fNc4aJx+vSYP1M3siMrvM+fxIVS3nfe0ugwSNvCdc+WIXw3AT6J1m6TWfVCblYZcXb7r2Qhnqbjr6ntr7TombBDYg74wPRbYz8+lLdXAm82OqFwQ50wNtQPHbdUtM5pQ23VM2CAwU+NDshhA4MxmR2Rxekx9ZLU4fVHl+1Tr+5JdKKuVxUu1pszf2XH5N/qO2vvz7Ns//dkv+GePIEc4jUd/Nl407jwQxmT2dW9uphyKnZNzkWdVDnruP27L7erBYu5rIy8YjWiur96TP7X/4mp6uPwPP1B7f5552Pria/7JI2jXV+952skuHo3IysyEL+eCtH+XzGhCZl//XlevvWW3ZW592+h1bNy4pPp+ETYIBWf/jBc7alNWTBanL6qsqQT5uxw0Lv/uqQu2e01bNisN14vBh6e4KzMTqq+fsEGoAueV90qqi6MpKxZI5WuvaXd8RsvNKC314vNPlaRbdltKtaZKwMWjEfn0nYz6e0bYIFScxVENubQVyAL04d/Fr816mrSnTw6qUQjVyOYjxetex1+MBfr7BDWqMrE4PebZuhZhg9AEzdUPPlFtdJ43XCAdtMCZzY4YH70gbNATUycvFofn1rcDb+PQC4GTS1tSmEx6+jNYs0GgSrWmXF+95+m6hlcLnm5CNb9+P3Q9bAqTSZXjFoxsEGr5W9ueL6A6U7SgF2qdEU6QNxwctTg95kvQEDYI3Icz476MOKr1fddb9rVHWSszE55PWc4ynIhKcS7t6RoN0yiEcip1dfmuLz9rNjsS+IMe9LRqanxIFjw4G0bYoCesletGzce7nTr4+Yl+lqXirvGO305HM4XJZGDTOMIGoZFf3/bkju/jeLVxzS2nsZUXoROPRmQ2O+Lb2gxhg55w2iHGlBWTD2fG5f3irnEoOQ28/Dov1e0or1R7aLxHKGXF5NplKzSjOMIGoXLSIcbMaEJWZiaerDNcXb5r3MrBWSQN6/6Xlt2W25WGVD7fl2r90ZlrO/FoRDKjCUlZMZkaHwr0ql3CBj0TOIcPZB53xknrZHWvHSnYa9ryoPn4G/89TFNCwgY9xTnEeNpag9ZBx6APbA4KwgahHuGcNeLQOiUeppJ4v2JTH0Krk6nNQWMs81HJksKiMwgb9DmtQ4T59W2V/sGn8fuqXcIGUKbVHuH66j3PdvRW6/u+XrVL2AAeWZweM94307Lbkl+/70kgbFYaUq3vy/XVewP592GBGGqcKcjRkUHKikn8/HO+bKDTLIkX59Kqr+uscj5hA5zxSd1No+3MaEIyyQtPNp95NV0JW0l8qbgr81s73xiJhemMFmGDUHGuCvmoXDde7BxOROVa2pLcZUt9U51WSVyjsdRpNy2szEyEqr8NYYPAtez2k9PJXsilLbmZHVHdYq91ktxkBHLWtC7MZ7QIG/jOrxYIXpxOPm764mfgdHKSPSxtSwkbBDplyt/yfu/JUdo3WGq1rug2cLr5ub147QthAxWblYbMrW8HuidEqxG35nW4ubQlhSvJU0Nhr2nLm6uVrn+eF1feEjYI/bRJY+qhQauFZctuS3ahrLKDdzgRlZvHbCLUaIDVz2e0CBt4MuXQnlZpTDG0r8N17tx2aEw3+7k6Rdgg1EFz+MHWqNr42VzdzRStnzf6cVwBoQ8aZ4qise6SGU2E8oFOWTEpXOnvFheEDWR+a6cn2itoBU4ubQXe/PvoqG1x+mLfl74JmwG3WWl4tlHPy8AxXXcpTCZDcVSATX0YCKdto3czPckkLzz135xzU16UzzUWjTVL4m5xXAEDwfSGAqcE/OPxoVMf+s1KQ9bKn6lvDtTYl6JZEu8WBzExMNMnk74qhclk1wcoS7WmzG/tqI4kNDb+aZfEO5k6rcxM9MSNCIQNjL38bsnVp7nGg6K9aVBjKuJX4AzSGs1RLBAP6KjGbdBsvPWq8SfybHZE9XI4jWMVfpxNcn7GIAYNYTOg1sqfufo6zQfF6YSn8f1adlvmFFpJpKyYfPpOxpMwyIwmBjpoCJsBtNe0XS3UFiaT6g/KcCKq9gBuVhrGd2M7o7fiXFrtfFI8GpHCZFI2blzq+300hA2+8VC6CQWvNsFprmFonlJ3pnomU8ap8SEpzqVDtYGQsIFv3FSCbnr8sGgFjnPqWkvKisnGjUuyceNSxyXqeDQiubQlv/l5RlZmJlQ7D/Y6qlED5m9/9quuP/1/+8+v+zIF0Nhk6EyDvHrInebuD5q27D20n4RSPBqRlBUbuHJ2N57jLRgce0276wfZeZD84KzhmJSgW3ZbPirXPesJkxlNEChMo3CWB83H3Y8Uzvv7eaRx+nnt4/rA3jpJ2CAU3DyAR887+SGXtoy28Wuv3YCwgYtpVK8oXEkarbtolMFB2MBHpZ2HgfzceDQii2+4b3JVre/3VLgSNkCAMqMJo+kUoxvCBr00svH5zqijTPb4BDUqA2Ez8NyugQQ5QhhORF2PboIOShA2A8vtfplSLdgRgsnoJsgufCBsBtbhO466cbvSCHTfynAi6nojXevxV/zhCRsEMbJxM7pp2W25HfBiq9v9PoxsCBsE9dC6HCG8H/ANDIPSFJywQf9MpVyerN5r2oFe+cLpacIGAzKyETnoHRzkRjkOQBI26LGRjdtRQstuS/7WNm8iCJuzpgE4cM1gV26p1uypGzRB2PiqWt+Xl98t9cR91n4wXWzVvvvJS/HzEf7ghI0/WnZb8uv3Dx6SOzuUQsVsV67j6gef+D5adLMjePgCC8uEjU+WirtPAsa525kplXlf4ZbdljdXK75t9nP7IcGicnj0dVvQ49YXnIfE6wvJOn1gS7XmwfUqJxwazCQvPNlBq/l6ndGNydTSuUXSj/fSzfksgiZc+rbhectuyyvvlU785M2MJmTjxqVAXttauS6l2sOuH6Cp8SHJjF5Qu4xeo8G487pWZiYC+1ueROMecOh59u2f/uwX/fiL/eO//ZdU649OedAeS+PRn+WHF7/ta8i8uVqR9U//W3YaX3b99TuNL+WX9/8gtz75Hzkfedb46hNnNGJ6Onqn8aX8eveP8sOL35ZzkWfV37d/+Y/funqNi2+MDfzFcIxsfHio8x1ex+rHp1+p1pT8rW31taKUFZPF6YvGoZNdKKssnHtxX3Y3f8uwjFxxvL5bIN5r2jJ/Z6fj///81o5nJfGW3Zb5rR25unzXk0Xpan1fsgtl430vi9MXVV+PVsWvVGt29bd8emr3HZ5uplHeclNt+vXv/yiZ0YQMxc6pht5P/vU/fTktXao1ZafxpWRGL7iaxgzFzsm5yLMqzab2H7fldvXgd35t5AWjEc311Xvyp/Zfuv7a4URUlv/hBzzdTKO8s1Tclfktd5+E8WhEPn0nozIFcKo0fveAMZ3GXF+9p9qVLzOakNnXv9dVVahlt2VufdvodWzcuEQlirDxjjOED3rNYa1cl/k7O4E1mzL5HZx9SNobHw8al3/31J3Le01bNisNWSruGr13XlfGQNi4Lo9q/mPdrDTk+uq9wN8Lk8DRKoefNHpMvfj8U42wnL1GGgGnOToFYePL9CWXtmRxeiyQnx2GwAnb78L0qT/0VTUqZcVkYXrM+PusletdVaic6UeYHs5qfd/1KMuLErbXFqfHCBrCxl9T40NSmEwaf598F4uUc+vboRwFlGpNV3tUei1wZrMjaruqQdgE8o9vbn37zLWEzUoj1DcvdjtK67XAyaUtlQ8XEDaBDqs7mR65LbX7KW9QSnYCx3SXshcKk8mu19YQnL49iHk4LEwrHSd9wrvdSn902peyYk89zHsPbXnw/6VgrZ3H8WjEKDQ09r9of5gwdSJsQsXLk80mW/MLk0mZGh86sx9wqdaUpV/9TmV3r0Zp2GTjpIbhRFQ+nBkP5UgLAx42It6UxPeatrz8bsnVKMnN4Umth1xjHaZa35f8+n3fux5OjQ/JwjQnuXtV37aYOGwodk7i5yPyy/t/MAytRzL0/DlJWTG5XWl0/f1yaUuWf/IDeclFq8rXRl6QH178ttyuNlydF3L876M/y17TNjqoOBQ7J9fSlpyLPCvVzx8ZvZ5ORzOLb4zJ2z/6victLEDYqEpZMZXDhr+8/wdJDv31QQ+X3/+x61GRycMyFDsnmdGEceDsNL5U6eXz2sgLkrtsSTwa8SR04tGIvP2j78uHMxPyd0N/xdPKNKq35Ne3jVtKxKMRiZ2PdLx4q11C1liYFtFfZHXbgfC49+vaZYsFYMKm911dvquy4Nqp4lxafUFTaw1nZWZC/R7tlt2W25WGVD7fl2r90ZlrO/FoRDKjCUlZsY4WzUHY9AyvTjefNn0K8yjNj300e01bHjQff+O/c8SAsOl7Xp5uPuw3P894+kmtMUrjtDT8MLB3fQ8nop5vxTe5V7ubaZDpqCSMB0lB2PSVlBWTwhXvztVor4WcNCr5cGbcODSr9X3X/X4BwqYDXh7k82s9QmuUtlau98RZLxA2PcurFgV+bqnXGqUtFXc9u20ChA3kYM+JZjgEUb7VGqXl17d93RoAwmbgaJaAX0qc7+lR2vXVe76ffQJhMzDi0YgsTl9UqVAFOTLQ6uXz5mqFChUIG684Rws0BLnYqlES32valMRB2HgdOBq7foNcbNUapVESB2HjMc3F1qDWPrRGaZTEQdh4TGux1a9zWP06SgNhMxA0SuItuy359fuBrX1QEgdh0yM0SuJOa9JeH6VREgdh4yHNxVaNpldBj9IoiYOw8VDKin3jdgU31sp1WSru9vQozSmJA4SNRzKjCZXF1vmtnb4oiQc5SgNh0/dyaUtmsyPG36cfSuLV+iOmUyBsvFSYTA58STyXtkJ/DzgIm/4InCvJgS2Jz2ZHZJHL4tClvuhBXK3vS+vxV7L30JbW4/aTT24RbxtYtey2ZBfKxvdxp6yYFOfSgb1/3TRO545tDFTY7DVt2aw0pLTzsKNNZsOJqGSSCcmMXlBv1enF1b5BOOve8ng0IiszE9yGgMEIm7VyXT76uG60zhGPRiR32ZJraUutwVWp1pSry3fNp2aTSZXFZ+1R2nAiKh/OjPvaeRCETWAh835x13i6ctxo4mZ2RCV0wnpLpekoTfs2TxA2oVSqNSV/a1s9ZI6OdGazIyojivmtHeMNe35dGtfJKC2XtqRwJUnQoH/DpmW3Zam46+tO24NS8EXjh1zrlsriXDqwa2jXynV50LQ9u3UChE0oHOxMvR/I/pN4NCKFK2Z7aLSu9mX6AsLG40/U+Ts7ge9KNa0MaZXEM6MJ2bhxiX+l6Auh2dS3VNyV/Pp2KLa/r5XrRveAa91SWao1OX8EwkZTfn07dG0nTffPpKyYLCjsmwn6lDjQN2ET5naTTuC4nQ5NjQ/1/ClxoC/CplRrhr6RdrW+L3+/7H6Ek0tbKvtm5u/s0CEPhI0bLbst+Vu9sR5hen/S4vSY8TEJp8rl5Z4joC/DZu3jek89OKZrOAu05MSAC6T03bLb8sp7JZWHJh6NSOrF5yVlxSQejUjLbku1vi/Vz71p7GRSjtb6vSmJg7DpdFSjcI4ol7bOPMW9WWnIWvkz9etHTPbh9MspcaAnwubq8l3XAeDm8KSzEK25wGpyYHKz0pDrq/cCfQ1AX4bN/NaOTI0PPVmzuPBP/9719xhORGXxjTGjfipLxV3V6ldxLu16HUbrlPjKzIR6jx7AC54uEB+0vdyWpeLuk4VNNyOaXNqS4lzauHHTbHZENm5cUjtvZNLSU6skPhdg43QgFGHjlGqdzWhO+bjbB2Nxeky1321mNCEbb72qcqK6Wt832t2rWRKnQoWBnEZV6/vy5mrl2NK2UzE6i9d9XbROZ4uIbNy45HrUxSlxMLJxqVRrnrr5rNNPYI19KX6FmcnmRK1Dm9X6vqx9zJEGDEjYrJXrcnX5rvGQfjY74suip9btkHtN22g6NZyIGo9KtC7PA0IfNvNbOyrVFadNp1+0ph9LxV2jkE1ZMSlccdcZrzCZZM8N+j9sDlecNOQuW76vO5g86IffB9NpTLeXxh2MzMYY0aD/w+ZoxUlDJnkhkDdCYxrykcL7MJsd6agk7qw5sakPAzeNUgubAC9BK0yaXam717RVgndx+vTNi84NmtzjhIEJG60F1sMPUdBMK0Ol2kOV17EyM3Hs+6G5TwjoqZGNs8CqIX7+ucDfkOFE1Gg6tVlpqJ1mPxp8ubSlugMa6Llp1MGdS+bVkFKtGYr2l7OGt2TerjTUgs+plFFxAmFz6FNX41KzfEjO+tw0GN1UPtd7/c76DBUnEDZHRgQa1RGtYwSm4el2dFOtP1Kf2gGEzRGLSu0vTU5Ua7nmMjg5hQ34EDYionLmyOloFySTIxM0Jgd8CButkvjBvd/B3cAwnIi6Ds0Hzcf86wK8DhuRg4XNlZkJ4+8T9I2QKet5/pUAYQ4bkYMNaL1+I+RLLM4C4Q8bEb3WB3naXwKEzVkKk8m+KYkDCHHYiIgUriR7siT+wGVVKcgDpcBAh43TEsF0g1q1vq9y51KnSjtNV78rgIDCxnkINfrtlmpNX0rie03b1X4ZRjVAwGEj0lsl8fddfn/6zAAhCBvnkz/sJfG9pu369DYjGyAkYSOiVxKfv7PjSYVqfmvH1UK0ya5jgLDxiEZJ3OmDrHkWaa1cl02Xo5pr9AQGwhc2InolcecucVPV+r7M39lx9bXxaERylwkbIJRh45TENQ5tmpbETe/NDuIaGoCwCSBwTEripkHj9+V6AGHjUsqKyYJChcpNSbxa35dX3isZLTTPZkcY1QC9EDYiB82q/C6Jl2pNoxGNyEGpm1EN0ENhI3JQEtc4tHlWSdy5Nvjq8l2joIlHI7L4BrceAGd55mHri6/D+MKur95zXX4+HASfvpN5anqzWWlIqfZQbTPgysyEUftQgLAJmLNga7phbzgRlZcS56X1+Cv1zX+L02PctQ30etg4gfPKe6XAb1k4abrHpXFA574V5henVRInaADC5kxaJXEtXIML9GnYiOiVxE0tTo9R4gb6OWycqUtQi7HDiagU59IsBgMGQr1AfJyry3elVGv69vNmsyPsDgYGMWy0SuJnyYwmZPb179EICxjUsBE56KKXXSh7UhKfGh+SXPq7hAxA2Byo1veNzzQdDpiUFZOp8SHj2x8AHO9bvfrCU1ZMCleSSlOmCzKbHSFoAMLmeLm0JYVJ88DJr28bn8MC0MdhI3JQLdIoSc9xlzhA2JxlcXrMeEFXs48xgD4NG5GDVg+mjdP3mrbaojOAPg0brat9TW5XADAAYSNycKxA45T4Wrku81sEDkDYnEKrJL5U3PXsal+AsOkTmiVxP89hAYRND9IqiV9fvUdJHCBsTrc4PRaqq30BwqaPbbz1KiVxgLDxXjwakcXpi5TEAcLGeykrJhtvvWr8fSiJA4RNR4Gj0ceYkjhA2JxJsyROhQogbE6lVRL3ozUpQNj0OK2SeH79PhUqgLA5nUZJ3GlNCoCwOZFmSXypuMu/JICwOZlGSTxlxSR3mcvrAMKmg7BwWxLPpS0pzqW5wA4gbDoPjW7v8C5MJkNx/zhA2PSYwmSy45L44vRY1+EEDLqevaTOC2dd7RuPRlSqWAAjmwHnhMlxl9U5i8kEDUDYqAXO0cbpBA1A2HgiZcVkZWZCRKg4AVpYszlFqdY0vvwOAGEDgGkUAMIGAAgbAIQNAMIGAAgbAIQNABA2AAgbAIQNABA2AAgbACBsABA2AAgbACBsABA2AEDYACBsABA2AEDYACBsAICwAUDYACBsAICwAUDYACBsAICwAUDYAABhA4CwAUDYAABhA4CwAQDCBgBhA4CwAQDCBgBhAwCEDQDCBgBhAwCEDQDCBgAIGwCEDQDCBgAIGwCEDQDCBgAIGwCEDQAQNgAIGwCEDQAQNgAIGwAgbAAQNgAGxv8NAGWtyCGXRRMdAAAAAElFTkSuQmCC"/>
  <p:tag name="MMPROD_23077LOGO" val="iVBORw0KGgoAAAANSUhEUgAAAMgAAADICAYAAACtWK6eAAAACXBIWXMAAC4jAAAuIwF4pT92AAABK2lDQ1BQaG90b3Nob3AgSUNDIHByb2ZpbGUAAHjarY69SsNgGEbPV0TFQtohiIPCh4go+BPFG0jaUgTBGh2SbCaNHSQ/JF/9uQMXR7cMLu5egXgBCgXB2XtQnDo4RMjgIIJnOu8ZHl6ozZttq1NrQhSrzO5a0nE9OTVikgZ1Flk4DvLU7PX2AOIkDvnB5ysC4GXdbFsd/sZMkGYKGANL/TAPQEjg5FylCsQVoPunqQJRAHp2ZLdA3APaoPRHQPNLHwFa5rgeiDdAH5T+Aei+43pQmwZ0FV4ogJVgVW4bhiHNfuKH8vAyV2GUy9042KD8B4B6a5irJJJ21+LfcVxPlvZ+gADE7FPVKoJhdvatQjz/flcbxRzs38HEuGo713C7Bo2bqi1vQXMTHoovdVNK1BxPqRIAAAAgY0hSTQAAeiUAAICDAAD5/wAAgOgAAFIIAAEVWAAAOpcAABdv11ofkAAAk4BJREFUeNrsXXd81VQbfk6SO7oXLVD23mXvoYAMBZQhMgQFxQ1uEMGJgiIoKMOFgqgsGQoqs+y99+oCyiiU7nFXkvP9kXGT3Ny2ICj4mf7yu7e5ycnJyXnOu9+XUErx3/bf9t9mvjH/DcF/23+b/427HY0SQkp87r+QglUB0AdAOwDtAZQCsB3AFQCV5P9jANgBEACs4XoBAAXgAHAVwDUAKfK17QBcBrBNbvNHADn/zxP4ds81cjsm6P8ZQJoYAMH+zfd3aACzDMDJ/wDyH0D+ic0O4DkNELYBKAOgzR3Wz0wAC+R+bpf3xf8B5D+A3M6tE4AvAdS8S+fRZgBr5GfI/Q8g/wHkVmxRAAYCmAIg4F8yn84DmC8D5cp/ALkLAGIr3+CfHF3dd+f5w5Eya9IOwOibbZZSitFf/IJVO4/hem4hHmrdEKWCApB8JQNXcwpxKSsXTl6ASClESiVRHZJozhAChhAEWjjEhociNiIY1ctHIcvhwqLN+1E2MgSDOjfD+Cd6/pUnzwJwXZFd7JUazYV2HvyNi5Yz9eh/ALnjAOILjBAAowBMvJnmki5exZQf12PFzuOoVKoU8pweZLs84AkBIYx0P2VX0UBMx0p6H8bJSqVPKoJSEVYKRAbYEBFsQ8q1dLzUuz1iokPx2AM3LQ7tBfCcvVKjgyo4/iaQ/AeQOwkgvsCoCGAwgI9upJla/cfhkfta4nRSGradSYVAWIDlQFgOICwIwwIMA0KkT+l+jK4PBEWPEQWVcaIFiLRTKgCiCCrygCiAigIg8KCiB493aISK5SOxYvMBbP7qjRt5rEsAPrBXavy1er+/gaL8B5A7ASC+wGgC4GEAb5a0iTm/bsGRs5eRlVWI9ScvQOQkQBCGk8BBWIBlvaAgjEw9GJlYyNRDNzTELzz0X/UgoVSUqIkoAKIRLDyowMMOoHbZcCSnXcWnI/ui971NSvqouZC0db/YKzXy3G6g/AeQfxogSl8kYLCygPpUSS+fPPdPLNl0DFfznHAxDAhnAWEtIIxFAwgv1ZCAwQJgYBNZuCxUvb8P1TAbJ8P7oD6ruainJFSUASKBhVIBEARQ0QMq8KC8BzYqQhBd+OL5h9C/a4sbGb1psoyy/HaxXv8B5J8CiI5qMHCeP3QPgBkAir3hhDkrkZlRgB93HAfhrN6dsaisFGE4GRAsiAyMNqExyHHxOMnnYXr3ZujZqTSav74RWZxHRzCKY6904NBREaNM4qUmEkURAS37pQLFA8p7QAU37IKIMhE2ECJg3/dvlXQ017tcrufDarRIvNXU5E4HCId/46ZSDQbO84eekKmGtbjLPvlhNVZuO4nT13NAOCvYwHAQ1gJwVg0oOAO1YACGASsy+PHdtvAIBHXfWoMtJzIRHRmEPI6CsGbGdVIsPIhf7ksGByiIIpuAgoiSEM/yFAInySZE5FW2C4IHbt6N83luMB4PBo/7Dv3va4Q+nZoWNzRdbDbbbFfq0W62ig0pKJXG+P/A0fXfRUF8qcZkAGOKu+zNmUvxy5bjyOYpCGcDsdgkNoq1aiiGRRK8GVaWK7zaKQICEAa12BDk8TwuMw4dCEJ5C6oEBqFHo1h8vuMsCiy87v512HB8MqwBHC4e1zM9mLspGfscmbpzyop2ZAluuFgRlKG+oKEiKCjsbgbb3umEpesvYPKe4zLrpVAUXqImggeUd4PyLjAeNypFBGBkv3Z4rGfb4oYqTRCE5zmO+9VWIY7eCmryH4v1dwGEaIFxuAmATwB0LuqSERN/QML5DJxIz5FAwSm7RRa+LTK1YDXAMKhuNR0gIhAh2hDOWZCMfADAq43qYUC3WMTG2PDhnNP4+lSiaV/K00Bsn9IRLEtAKdD2tU1IJQXq7++2aYRB98fCZiP4fdN1vPTHXogqULzvkBUIfhvRDsu3XsZ3Z8/6sF8KJaEiL4PEDepxgXqcuL9eJTSpVx6vDO5W5FCLojjd4/HMsNvtKQBgq9CAgv4HkDsXILKWyHnhSImE8F1HEvDCZ0txIcfpBYbFBsJaZcrByaDgVFYKhJFvw2i4I4KHylZAk+oRqFg6EPWrh+Hs+Vy8sfAoLsI7uaMEG34d0w73TtkIgfE/3qufvRf1awYDAJJTC3DvZ5tANUP5efemcLp5vLHxiM+1gytXx6m0TBx2ZIIS6suOKbKKVuOloyZuUI8ThHfhoSbVkXz1KuJnjS4OKFNYln1D8y7pvw0gd3c8CPGCQ17NiwTH7KXxGPL29+j99o9ILRDBBISCsYeCsYeAsQWBsQaCWANALHYQziZTEE7eGRksuhsjMSMPTpcb97UphTIxFnyy7LQOHACQwbqQkSkggPoX+SwCg4TzDkz9IRmUAlUrBGF8m/p6/iajEN9uTja9/s+kC3h7QH3sfOM+vNc2Du1CY2ARZUrHMOpzgLV4KaU1AIw1CIwtGIw9GExAKGAPwa9HLuBYag4++HZV0ZOHYUYLgjBZ+d918VhJ9Q93zcbc1eCQH8F54Ug55/nDK4sCx5gvfsE3K/Zh7YmLoIEhMjiCvcCwBKiyh8JaeYVxLSj0M+CEOxtTd50Fz4sAgPa1ok3vfyI5BzWDQvw+TjA4eHgenx85iU17MgAATz9cGfUt4eo50eFBuOp2ml6fzbpxPCkL5cvY8UTfSujWqAx6VqgAnf1FlqEIw0rPyMraOasdjDVQ2u0hYOwhQEAIPv/zAB4YNRNLN+wrEiQej2cqz/MPAYAr9d8FEubuB8fhZwCkAujl7/Ruoz7H9xuP4ZKbSsCwBasTgljtemCwnKqZMlILf5uHFXH9uhsA0K5BKdNz1h66iKaVIv22Ec5ZwECQgLFgL9KuukAIMO/1ZiCCdP/SUXa45HN8XqRA0OOeMgCAddvS8fbWY1hx+YJu0O6LKo+yNMAPUCSKQqyB0sJhlxaRfVdy8OwXv2HM9F/8q0I57lWWZVeIorja4XBUdqUeI66Lx8h/APknwUFUcHzlbwY/+cFcVHv4PRy4lANiDwUTEAJiCwJsQYA1AOBsAGsFZSSZA4QBJQSUSEpWaUeJ9qMJ+aCUonqlQNPfz2TlI65qhN/rQy0WpOe6QAE4OQEjpu0HpRQxpWz4vJcCEh48oabXV7YEITrSCkopft970fSclKxcbJrUCR93bAw7z4IyjPTcDAuqqLMtNsBiB6yBILZgEHsISEAovt9yAl2f/wKvTl9UlDzQzWazLSssLGypslz/AeQfAsf5w4/I4DDdfv59B1buT0YOsYIJkGQMYg2SVknOBsJZi2GlbmzbcvQqACAyzIog3tfukQ4HosLsfq8Ps1uRlulS/z/szsLPqy4BAHp3jsH3PdrA7SEazZV+6x1XXqJmHor4C1dNz0kU83A9y43BPcvhzOf34+X6daUnVSmKIqNYQSx2MNYAiQWV5ZOD13Lx48bjmPjd70WBpLHdbp+tDKLr4t1NTe4AgJRwjVaFcQbO84dfQhFRcv3HfI0X56wF7NLLJbYgEFugrLGygnCcPCEIwBCA0Bvvj2E/ejFbYjcsBLWCw3x+F1gKhqWw8MT0+kqRwUhOL9AdG7fxMM5dkmSOzl3C4RGorKHy3ft3kQBy7GwOcjmP6TkBPIvQYA4AxVdLzmPViUsgomJUpQBDJGWEYvuR5RNiDQCxSfIJ7MH4bNVefDSnaJA4nc6n5flFvNTErO//AeTWqaskf6rJAKabnTVj0XqUffBNbEpMk3hoqyxrcAEgrCxnEA4EsuoWBHaPBTJP9Zf2k/k5cHukF960UqTpOSEBLEQ/GOzcNEa2inuPiYRiyKd7wPNSu9cyC02vjeKtiC1tAwAsjE/128cgsAgOlJ47/vhlJIk5EkWiwMtx9dG/XCUQSkCgeCJLBlLC2cFYtBqvEHz65wF0eeELdBk11Vx9b7N9mZ+fP1APkuPEdfE4+Y+C3GpwEB04TC3jB04m4+NFW+GxBIKxySyVLQiEs6tUA1p1LYByNASnp3fHhHYNQcS/1ksXJ+BEgqTeHdA5Vk+UADxYpgLOpxVCYPU3ChEsmN6tKTq2jsK7w+qhgTVc9/t55OHT+QmgFMgpcJveu0+diqrnx+rEy377GMJawXHS/MxzeXS/fXngND4eGYedY7qiT2wFr9cAKztncjZJ/W0LktguWwgOpeXg5MVcNB76vun9goKCfsrJyRkkzzPGqw6+e0DC3PmUAwo43vYHjrU7jqD7G3Pg4uxgbMESO2UN1Mgakju6agGXKVKm4ARDgOF9K2D9qI4oRwP/Um9n/XYWlAK1qoXgt6fao2fpcuhZOhZzejfHqL7V8fKK/dDHdogooG7MiU/AA2O34uMfT6BaVIT3d3npn3n8DE4lFCC3gDe974NtywIAUlIdyOE8fvtXKUx6PkqBNJdL91ssFwAPLyIxNQ+ta5WGjWdVrwEVKJyi7QqUWC5bMFysHVdyeZy/nG56z9DQ0Pk5OTmPaEBC7iaQ/OOWdGv5+kWCgzAMnOcPPwlgjilbtXA93l24WRXCGVkIVxwMvd62xKgjBgDsG9MFZUp7/Rg/mZuIGcfP3LQ81S4kBo93qoTSUTZ43BTnrhRgzaErWH/9iiFakOq9dHUUU6eRACEEjEjAUAY85w3R7RxeFg0rh+OVodUAAG/NOoUfkpP99u7xqlXw4Qt1kZ8PNBq/Gi5OomZtgqPx+QtNMGDydiQbjJxqP6ko9V9xV5F9uUS3A9RVAIvHgVWThqNZvarmqnCP58cff/zxhSeffNIBQFQenP7FCfivdzUxB4gOHAMBLDS7dtwXS/HVhkMy1QgCY7FLbABrlWI1GM7gM+Xbr1kPtABTyKBduzCER0iW7kMnc/H0N/uQxjpLqGTQflVcO/ShsgpF0B1XlnNQHbX0fhJ5LInMFhLd8bI0EJ2rl0WXpmVxb8sILF93BWNWH4aHM3+nr8TVxKuP18C1qx40+3gdKAM8Vas6Hu5YAQ/O2AKXRSz6GRUXeyWCUZDcU0SPBBI4C/Dz2AHo1jbOtBVBEPamp6ePLFu27CEFJP8B5IYBogNHHwDLza6bNGcVpq7crbJUEuWwg3AWb4SfwW/KbJvYoSHmrk1BuuDEgpGtUbdOIDiOhSBQfPDtGXyXkFg8KKgovwBRAwhlxZX8n5R4cm88h6hphvqwlNKuOEcSiTtRXeyJxptYAo5FYNE1thxiQgMwLznR9Jkn39sYg3uVw7Gj+egxdwsmdoxDmcgAPLl8t87ny0cFzdvwSN0K+PZsgoaayCDhPTqQiM58/PHBMLRuVNMvSDiOaw8pg6T4V6nI/yVACCFwXjgyAICpVWrur1vx2ndrwNhDJMuvNVB1NlSj/HShrv63IZWrgHUx+OFKEhiBYP/47oiOYdUFc/v+LIz8aR8clIeTFaSJ5AMK2QlQF7ykCYfVRv6p5xgoiXfwVHW26jmsAINhAaLEuzOqcdN7jgQkoksS4R3XRY+2Qdumkbhw3oXz15w4cCodnx4+XaL3NPGeRria5cQXR0/5gkTwgLq9IGHchdg87VnUrVbetK2cnJynw8PD58kA+Usg+T8DSPHgWL5hH0Z8vuKWgAMAGtoiMKJtdXz8+3G8+GBtXL7mwIZTV/D5041Ro0oQGIZAFCm27s3FEwu2wcMIOkpBRWXyC96wV20yBZE3hMR6QeQVxg0AkSkDkSMWvQkgtOG9xnBfQ6IINSZeZskAxL94L2pUCQGlwLMfH8Kf6ZdK9j5FYMGQtmjbNAJfLrmAj/Yc8YJEfkYjSKweBzo3roQf3xthNlGvMgxTBQCvBcnNAOX/CCBEA5DDmQAijOfuP56ErmPnSOCwyQK5KnNwJkkSit8CeBa73umKS+mFePvHYzjozFQnxdF3HwBno3jvmxNYfC5FQy0EfXyFyGv4co88YaRjVkrh4p2wswzqxkahUbVYdGhSHeVLRyI40Aa7zQqWlZSJPC/A5fYgO8+BxAtXse1wEo6fv4azVzNhY61wChQCqwCC87rlG6MdWc4bvyKDhlAGh967Hy6XBw9+tANXSyRfSdvPA9ugQwvJj6ygkGLF+kt4c8uhYkEiOvNQPToQe+e+7dMmz/ObTp48+WLDhg3PyDT5pgT3/xOAeENkXRcOv2RmCFyyfg9enrEKLkuADA7Z0dCEchBKUJMLAy+KSKJ5xa6Oq5/pgAe/3A43p74jlBYCMP3RJnhu/h5ksU49lRB4OUJPTowgeNTvjMCjeYUYZDgKULdiKbz95AOoWi7mlozr9sNnMemHtUi8nIXSISE4cT3b6x7CcrLDpfzJKJ9eChNLg5BJ3d5EEiVYRH58pDXubSmBIzGhEH2mb0e5qED0b1IJ72074p/dcheCugoQBjcmPn0/BnVrZQoSi8XSQyOP3DBI/n8AQghcF448B2C2j8yxahvGfbsabi4AxB4Mxhqkuo0YBfKyYgDWvHsPIsM5UAqs35GJJ1fsKrIP8/q1wIuLD8ouGtIrIoIIkYi+wBCk5AeSgCoHGgketKtaFlmF+XC6ndj3/fi/RUc/6O1v0KdtHN6fvxFXChyq+7pqs1BDhr1BYL7piPwD5ZuHWqJ7+1IgoDh91oEeM7bAbZO4oS5lyqBX4/J4cfU+E8Fd1m65C0Gd+ehUvTR++eRp03tcuXJlaGxs7DIju/UfQFSASBGFrtSjtQGcMjvn4dFfYWNimuQ0pzocyhNB87KrkVBMGd4QGdddaNc8WnarAAa/tw/b8q767cOkDg3RKi4Kh05lYNGOS9hbkKYBBu9VaQo8KO9SbQBRVgv6ta2DbScSsP2rMfgnt3NXruPpST/j1MVMFIB4jXpKRhYFLAynCSH2rwKfdX9T9OpcVrLQC0CNF9fAZZcMlQwPiCxwYFx3HDyZjadX7JKVF7ISQvCoYbyiuwCiIw9Pd4rDxy/2M7OP7LZarV0BeAyUpEQg+f/IaiJlHfzS7KevFsdj45lLktzByUZARuNTJTsDRPMBGNipEh6dvQsOm4Cqy0Ow9O02iC5lkeYA9W/HqFctFOVK2/DRgqvYm3/FAAxvggNlZYyys2hQszSWf/ws7pStctlSWDfjJclgOHsF9p+4iL0Xr0uU1mIH4Xh1UQFrARhRFvSlBcYmMHBxAgCCj+9tooLj2Mk87DyciWHNKiPlfD46tSiDL7cm4rw7H5dTnejWvhQarYnCIWeGpEEDQAkHsFLGFSKKYKwCvtlwCPvOnEP8rNd0/bZYLK1yc3M/Dw0NfcnwSCIhhNB/OLv5Pw8QQuC6cHgAgHuNP81YtB7v/rQJJCBUDmyya1LweNkqTmCx+KU26Dt1Gxx2KaAomc3DV78kYswTtXAwM1NX1iaQt6CSPRCn+GyEC1ZcSCtAv6+3wkM0ArbgUSkF9ThBeRdK2ViUigzCjq9vPK+1x+MRU1NT8xMSEnJ27dqVfvLkyZzs7Gx3bm4uz/M8DwBWq5WGhoZyZcqUsTVq1Ci8RYsWpStVqhRWpkyZUJZlS7xUfvh8H0njF78fL878DYW8G4zFLsV5WGyS+pmzglAKynIgAOoEReC57jWRVyjike5lQAhw7Zobj8zcgXw7j5PvP4DgYAaLVl/GeXc+CAXq1A3C9B+TcciZKbPJVAIJA9UoSiwSJSaigJOpWdh3IhnNDdb2kJCQ4adPn15Tu3btP+F1r5Sw9g+D5E4of9AYwEHj8ZRL6eg4cgZyGatqKZc0Vhav0yEhIJRg5Yh2aFQ3DM99dBi/X/eqLl+qXxMvDKyOnYczEFs6EBt3X8PMPaeRzwmYeX8zjPpjHyg0tgkdxXCqbEKtsEBEhFvx57RRNzQOp06dyv79998vbty4MX3NmjXpMguhsBFadkIwaHKML4UZNWpU5fbt28c2atQotkaNGqVvpB9vzVqBH+KPoIBw0hhaAjSsl0WWTVg0DSqF5RPagGGAK5dcePnlo9hVPh1ggX1ju2DN9qt4e7uUZKF9SDR6Na+AMRsP+hpRKZW0fErmFI0RsXHpEMR/9YqZAfHiAw880HTdunUFsjyijE+R1vb/h/oguwG0NB6/77nPcPBKriSU24IluUPloyX+mREZLBjSCm2bSloWUaSY/H0iZp86i2iXDfNeaoUzSXno0aE0AmV5xOEQsGd3FiJjbOj1zWYIRKOV0mT3oB4niNuJtjXL4Lepz5X4eS5dulRw6NCh6zt37rz+0UcfJckvmte8dF4DFO2uBYioMw55dwYA8+ijj1bo2LFjhSZNmpS3WCxc/fr1yxfXry+XbcK0JVtx3SXK8fdeoEBJc8SwqIAQbP+0I6ZNTcLnCWeAEIIylgA8064a3t9yXKf9o4w5yyq/DK88wrtB3Q6IrnyIzjwMbl0Ts8YOMRPY34qNjZ0pyyNakPiVR/7VAKGUtoNUo0K3LVu/FyO++A1MQCiILVjvgEi87uq9Yioho6AAGQ4PVn3YBgE2FoJIsWJNGs7lFGLOrgQUWARYeIKv+7dA5zZRIAQQBBGTvz+LL0+c9rJUqozhAHU7EGNjEGSnODC3+PScycnJuQcOHMjYuXNn+vTp089pgKAInh4NSDwGoPAGimIECOD1gmXl76xm58aNG1e3devWFXv27FlshuoNe05g6OQlcBGLZGi12AFFmJepSQUEY+IjjfDc/H0o5HkgrORO31aeIBAsslmP10YieCB6nKCyVotzF+CrV/qgT0ffjI5nzpwZWrt27d80Y1ak6vffDpBdAHQK8m2HzmD4xAXIFDnZWu5V6UrOh+aGwCokBCvfa4fwEEnY2LAzA8OX7tKtbAMrVsIDLcshfv9lzEs4q2GpXDI7JYHj5fub4Z1nexXb/6NHj2Z+9NFHpxYtWpSmmfzKp/LdbfjOGwDDG1gvndFMQzmIARycYbc0adIksnfv3lVfeeWVLsHBwX5993u8+jksxIatSVflSMsAzRhLtpRqbBg+frQpPvrpOA6RLImqR5ZFRKANv1w851+oFQi+H9Aajy3d4VX/Kvm33A5Qt2RALG0DTi1614zVuspxXD0ALoNmi/5fAYRS+hiAH4zHh73zHVYeuQBiV+LIFdbKonFbN2+/lGDHmrfao3S0DZQCm3ZlYPiS3RAZUbmpN8GzasdwqTp71uNElegg7P1ubJF937lz57WlS5demDZt2nnD5FfAoP10m/xvBIlgVHHCx4NRpR6MDAgtSCzavVatWhGTJ0/u8NBDD7Uv6jm+WboZY3/cKMV3WANlbZdXJVwewfj93Y4QPDzsdg4FDgH3f7QFmazbb5t2nsWeD7vi0/lnMD85Se/9y7tkVisPoiMPM5+9H4/2aGsmuz1Vt27dpZqx8stq/SsBQillAOQB0K1y+1RXklDZIBhowlqRYkg8g5UjO6CenKHw5Nlc9Jm5HQ1Cw5HtcOG0J1PWUGm8UN2FKG+3oEvLqvj0pUf8tn3mzJnsyZMnn5k7d+5FA3VwyyueS/Nd+2kGFEGzQprJITDIIYxmZ00AwkFK0G2V/7fOmDGj3XPPPdePZVm/2sraA99FrouBi7V6QaL6tnEIECzY9UEXZGUL6DJtEwTO/3zpVaY8Ph3VEAEBAKUEDV5aIwVwyb5oknu8C9RdCNGZB9aZj5kvPYQBXfVW9vz8/PUhISFDADgN8ogPq/VvBcgLAGYaj3d4aiqOXS+Qfa2CvStaEayV2cYIBPMHtcI9LSNBKYXbTbF++zU899tOOSety/ui3AVoXDocHzz3ANo2rFEkONavX3+ZYRiBZVmBYRhB/s5zHMczDCNwHMcr/7MsK3Acx3Mcp34yDCNyHCewLCtyHCcQQijLsiIhhDIMQ5VPs/uLokgopUT5FASBUT55nmdFUWSU74IgsIIgsB6PhxMEga1WrVrVunXr+s3x+vbXv+Gn9UeRA1YGSYAOJHaBA88QGRy+4x/BW/H1sOZo1ShctTueT3EjLcuBh3/epme1FDnPKQnsTcuFYcPsV33aXLFixf19+/bdVxyr9a8DCKW0JYDdxuPzftuKl+eskVOBBqshs1qt1Y2m45netTH6dCmL42dz0WPWRlDq8Wqp3IUQ3YVoERuJtbNG4f99m7tqBz74IR7ZlNXLJVpHUKWcnOY99ClbEVNerA+bVfotJ1fAW7NO4Nf0C6gdFIZyoYGIT7usYbU8GjeUPIiOXBz6+lVUKa/XXOfk5KwODw9/QqYiflmtf2NuXlOL+edLtskBTzaAUagGK1vLbybrCMWM9QlIvVyIXjM3g1IluEfhgwvRvmL0f+CQt+G92uKtxzohihVBnYWSQO1xg/IeWQ0ugvVQPBxbCaAU0YIdyx/rgM9fi1PBsXVXJtq8EY9f06WMjqcLctCuVjRCPBZILveK+74FhLGCsHYQzo4vft7o05+wsLD7169f30FmF1mNouJvjWX/WwFCKQ0B0Nh4fM7yzTiXWyj5DrFWKSpQW4cDuMFxkVaKnvXKodfHWyAQj1db5XZAdBeiaWwEVn7+/H/I0GxPPNgOHz/3AMIYQQaIU3bGlOJbeCKiYmkbfn2iPXZM7oTmDUNBCHDuggMffHUGOxMzkBugF+BDYMGHPeIU1kKOc+GkEhNygrq5W47gwpXrPv1p2bLlixqZSpG7iEw5yL8OIAAGGA/E7z2BST9tAtT0PFZvbAOREhgwAoNOEWXQwBKOMN4CRiDF5xyjFNMPn0AmcWh4XyeopxCxdg6z3njkP0SYbP06NsXLD7cBx0syGvU4JQOqwANUwGf7TyM2OgB2K4FIKb5ZmoL2n8Xjm7MJ2H/xOiZ1aKSqHHqUKod+D5RGx5ZRUDy2VVaN4SQDJSulO3139kqfvoSEhLQ9fPjwAI0yQpcZ5e/Y/m5frJHGAwdPnkemhwdjDwQ4G6gSBEQYUJl61AsIx9zxTVUBsDAfuHzdgWuZDpxPc+JyeiGy8l1IvFaISwX56FEnFmcu52D99Ytq3LRkqHIAbgdeeaw7alUqU7wB8EIa1u8+AZeHB6vLjHIXbXKptujwINzXOg5R4SHFXvLSwPuwcMMBnL6ap05owjCAIOUrHjh5BzZOuRdPvH8Q8flp6jJ7KCMLvzzUCq3rRcLtFlGnbpCkYKAW73qmvFc5jgWcFeBsWH7gLN5IvoTaVcvp+tKgQYMPASwxsRUJMhW5rX5af5uQTim9D8B6HzI67GOczXHLdg9JODRT607r0hQPdy8LXhDBsUyRQtjVa060/mAdPMSl0b0XgDrz0KNxFfw8YYTfvj/z4TfwOCmW7zkhJXQ2uNT7ZB+5Q0Hh/fSGBhPegyAW6Ns+DjPGDS+2mZkLN+CtRVvV8GZFBQyGw9QuTTB/YyqOIVtlgDe80AkMx+BUQh56dopWk9m9/vlxLEk952V/5SI+iguK5KeViyfa1sZnYwb79OPnn3/uNWTIkP0agd2jUfvSkg8LvaMBkgCguvbYtgOn0eudH0ACwiTNleIjxFp8JiShwJbX7sPZo4X4ZV8yapUJQ/3qYejcoRRyswSwHEF4BANBoBj+4V5syrjoZavk8M9Ph3XGk33v8dvvT+b+hk8XbYQTnKaIjsZz+E4HhhlQlOpS2pJr7kKE2wgu/PF5sU08MuYbrD+bBqJoFuUQZxYWWFkOTkaAjXA4+F5XhIaw2H0oG/1/3I761nDcWzMam8+m47g7Wy8fao2Hsh1KdOaDdeZh0ohueLpvR10fTp8+PbVOnTozABRqbEsKRUFJQXLHxoNQSssYwQEAXy3dKvkBqSGinGYi6gVzSoBHpu7A50OaYV1WGtbmpCHwKIdVle9Bz8+3wEN49K9aEc/3q45NmZe9tfhkj9yqYYFFgmPPsQSs3HQUTtlHSc0Cr4K1+Ai8Owwdap4uogR/KZ4DhEG2uwCT5/yKN0b0LrKVBzvWx4bjKaC6Oo0MBJbACYqyYjB2f9oJjFxb8Zs/kwAAx93ZOH4822z5lMURRiq/oNZlsYBnOTgdvlb6ChUq9ATwNbxGQ1ZmtW47i/V3CekPGg/8uuUgfj+cKPGgciw1lTNzUMKYam6vMA4s3JyCAQ0rgQIY0qIyJi86gUKOh4el2H8hAy/PPCBZbUUeohrV5sDDnYuuhZiRmYujVzIAS4DX9cIaCFgDAcXlRf0t4C7YA9VPaJ5D+pRY2c+Xbin2xQ25vw3mj30EoscB0eOEKLghCh5QKkCkIu6pVAogUuzH9B8TsS7jSsm08IRIsogij8iyyIzlO336EBQUVHvt2rVd4fUY0Lrd3NYV6+8S0n2yGyenpMnBTxZvKChh4Jt6U7+tuHwRjT0ReKZ5dYSyHNZmpKmr5VkxB9SteOcqflYOvPZgK4wb1qPIDu4+lCirHeUIPA2L5e3X3SmkE1ApSIqRo8bk2Jd8hxs7D51Gm8a1i2yiZ4fGqD1vHc5kOuRYHG98+7ZzVyGK9bFi/eUS59jSUxEpC4sSO3/N4cD2g2fQrkkt3RWNGzd+GMC6v5uKMLf//dDqAHxURgs3HpGSCSj5nbRhD5QWuR+6lok+TWJx6YrTe1xJxSPnjYVMPWqEB+HJPu2K7eeRxMsqqZdCUi2yQUtTyJOwd9+u5s+SSxlonpGwHFZsPFCi9zj60U6wC7waXSllcuGRSvMxevpxxMbY8Wbz+qiGkGLfny4fGGHUvip1ST6Zv87n/tHR0R1Lly4doKEiRpUvuSsBAqCT8cCSdbuRcD1Hlj0kCuKNjy7Zs/aeuR3D76+I2lwIOobH4KVGtdRYcq8LuxPjHu+McjGRxbbnFqiuJrq36hSjSfN5N+6Mt5SBYn9Q5D2WQ6HbN2P8qVOnthuPPdy5OZ7s2hjwyJGWvEfOhyXil9QUPPrDbkzbeRJJNNd0fMuIAVK4QXRZcILXKE7kKrwSF2EBWCuOpFxDYqpvko1p06a10QCEw99gXf87AOIjf+TmOEBZTqoNKLMwVKkPiJJ5kjg4AWPnHcPaj9vjuzeb4Mu9Z2WPUSkDici70Dg2Cn06N/PpUEJCQpbxGMuxst2FUWsTQq1XeLfvcr1FTT5fhf/34+grFBQU+Ji2J47qh3CWQORdcpYXjyTrUREeRoCD403v/2yd6tg7rRM+eak+xg1uiDUvdUQ4b/XWgiQMKGElGxjLIYsX8Oe2w76LYu/e4+FrWWfuWoBQSgmAzsbj36zc7WVn1ByzN74Q7HdkIDOHx9R5iXCybg31kOSP5/v7slZZWVlOc55VmTwwyWv7L9h8NHCaBNgm7+3rr7/+1qyZr17vByjRl4JHk5xbGlK7h8Eztatj1VPtQSgQLHJ480lJnvh0TiLaTVuD4VN34b0HG3jV5kRbdVeWRa77JvwLCAioMGjQoLJ/J5t1uynIcwB0lSvPnruM09ezvIIeI8kfRJa1LDyDXqXLl5iPXbbhMr46fFqSPZRMJB4XOlSNxSNdWvh0aNKkSUcYhhHN1aJUdXT0fv4Ld80jEz8L22uvvXZw9+7dK4y/dW/XEOUCbbILikdyZpRTr350TyOcmd4dbw6vhQlzT4KCYkj1SioGVxy+DEooLtgK8PvBS2gfUlqj0ZeBQqR58d36A/hti698NHjw4BbwBofddjbrdgPEZwnfczRJl0eWaPl7APUDw3FvXHSJb/DB9sPgGUHHXoF3oZlJHoOMjAzn1KlTEwgh9AaXXfzbyElRop4gSELC008/vbSwsNCndNSoPm1k/yy3nJxbSuD9wbojOJGQi59/TcU+j8Sh2a3em5QPDvDKfFkU7WrFGKgZI+catqBAoKht4g5UqlSpCjKbxf0dbNbtBohPyOeUBZtUDYreY1daBOIqRODBjmXwx1P34I3m9dA4IAJ2k7LKAEVZIVC2EkuGMCWMtk6pMLz3tK8B7O23394HwGVOQf4/N+qfNSbHjh3L27lzpw8VadGwKgIYyCDxqBnuCzkPzibn45vN3poqWQXeknDVY7wBpHXLBSPf6TJns+SS1Av+2G1mNGxkoCDs7WSzbhtAKKUPA/BZxq/kFqpGQapYUwmjCsMdG0bBZiVoUDsYLwysjN8+bIMz07tjy8ud8OE9cehZujxiBBuqMiF4p3cdUEpBqUZ7JXjwTO/Wpn36/fffLwFw+gMI/ZfvQMmKMIuiqIT1YujQoT5utk3rVEGD8pGSwVAGCBVFiJTC4RFwEQVq++euOeR3RBERwkn3FIBHe1ZEu7hSsPCScgaAPB8klTRlOfy04ZBP32JiYhpoKIjRaHhXySA+7NXm/SfhAryqVFVIlIaTEYDG9SKRdknAwQP5cBQK6gJTpUIAHnuwAmaPaYj90+/Dho86YOPha1IJApEHFT2gogdE9KB+rQq+wuVXXx1JTU3N9QsQ+v8EFVoS5QoDAGlpac7r16/7qJSmvNQXENxyLRSPlAiDCsjK86CUYFPvk5SdC1H2mBJEyb/ws/uaokKFAATaLQgnVlkY0qimGSlmJNvlW5DUYrGE/Pbbbz38UJC7GyDvf/uHHOchy1ZEk4eAAiJD8cL0A0jNKMChA9kYNuwA2r22CdPnJ+DUyTxkZHgHjGEotiVfkdgrQZB23oN2Vcuhed0qxhWRPvfccwchObo5/Avp/wf4QPE40VAQAoBu27ZtqfGcRrUqI5hlJEFd4OWgKhHLD5xD71YV1PbrxESAYSXdwK/JaWBFBtmiCy1ejUfPOZtxjXFq+kK8RkOGhQcEKzf7Cuo1a9Zs9HfJIbcTID4S1tWcQtlQpamC5FVjAAC25VzDI3O2A6UEPPpsReS43fj091PoOmcL2o6Px4Mv7cB3888hK9uDNNFbt0PJcTWsl6/m6sSJE9fgzTLiLLmQ/k9LB/QfaUeRQRS89O3bd0NOTo7PTB3Vq5VcMEhQq2Yl8DmwcQTv31sfE1rXx6w3GgIAdh/OwgV3AQQi4v3Nx5BGHHplCGF0u2L9/2j+Wp/+xcbGNihCDrmllOS2+GJRSnsDKGc8HmYPwEWnU5U7vEUo9ZuHE/Hu9mOoRoLwUf+GOJOcj88PnUZ+II+DyMLRvVmILGODwAgAL8U6iCKPQAJkFzp82luzZk2KQj38URBahNB6YyLuzWjDaDHsnrEJcgPteGNDqMb9ncp/RTyC9sUIly9f3h0WFqZLhdgiriror7vUkFyIIihDMX3faQyoUAnP9q6O4wm5WL7lMn5MSi6yUKjySJQQUEaRRViEBfrmv3O73W7oLepaOUTELfTNul0UxIe98nh4nM/IUQu4GOUPsz2J5uO55fsRVy4a+97qjg5caQAUvFXE67/tl+UPQSrcInpwT52KeKr3vT6d2bBhwyUtBfEvg5SERxG9u1rFVjDf1WKd2uJJJm35tOPR75Qvpj2zdiTZQJLPJBlNq5L1tuWXgqgcFwAxLS0tyXhevtOFckGBak1GqbCp1Pbii+fRceZG9J67DfOTk0BJCcZWNdR6C5fm5rvNVL01Xn/99VoGCsLeDjnkdgHER73bddSnKOBF2TFRk6kEBIoKqyYTivsiy2BQxcoY37I+vn6wBb7v3wKVq1gRU4rFz5Ob4YdercEJDFysR1bvemWQC5k+HiRwOp2edevWXVHA4V8GQbFZUiSnSAAiBQQ5GzyveA97vLvAgypykShK54paw6PGGClS9Rm8Xsja9rz3UNsTDX0ybUc24vFuedeUjJNX+6JAYhyVn3/+ea/xh4fuaYK4yjFqBS6qvI8bkImICETxdg0nyIDIOwiD1KxciILv6+rbt297Exnkls/n2+Xu7sNeXc7IgcgQMDrHP69cVYMJwYZPOhTr4dHp3iisKn0Pes6KB69ZMakooF2DKj7nx8fHJ2qpBwAny7I3aAfRhLAq1W019c99Jpri76StNqusR0SjEKCivi2R90YAUtFboZaRDGiUsN4mlC9qSWrqrbgrKO0IBsu5l0opv1H/3IiOinz33XfXvvzyy1SLxaJTEZ6+dMVAMeW9hHM1WOTwUZ+GeHrlbq/bi+pkySKvkMeIiXPx/TtP6q6rVKlSAz8slsJm3TjH/DcCZBuAgdoDbw29H89/vVbSecu7VCFF+r1zzbIAKK5c8aDQweNKpgsX0gpx5bqUkCH5ugPnc/OQy7tRKHrgYXiApyqLZaVSsgHjtnv3bi175QLg8iekU7/AMJ+E1MhOKdOKeI1dYFlQhtPMNqIBm7ZCLC+zQLycP1iUs4DITnwMB8JSA90nBsDy+kq7Sju6RxJV1xCq6F9LKOkXFBTsDQ8P1wHksW4t8P7i7TqKRAH0KVsB+y9l4SJT4GVXRIIAkUE0Z0NscBCqx4Tg3kalUCYqABQEzQMjMbZ/bTz+5SbkEidAGPAMg5U7jvh0qHTp0nVNWCytoE7vZAriU2P4VNIVjY6B+GhYurWWlF7Hjzvw24pzWGVJhcCaPCNHvWyLrHunIo8gK0H50pFmxsFUA0CK0GIZ6D8VZfZPO5kFdQKCd6ul2kBFsCAIswci2+2EqMRcwCq1zLCyyCUbxYwTWnHdEDywUGBou/qIiQjCF6sPolBwg3BWUNjURYUoRZi08d3y9ZR3A4IbrChgwoB7MXXVTnAch7gyMdhw9rwMcMV2UeJ5JGZkZOwJDw/XFRp8dUh3TF60DS4qA5xK7+ViVj6+ebo5Vu64iPqVw1G+jB3hIVaUK22H3a5nE7KyPQAoapUORVytIJSy2JHrzlOJyWsDuvp05vLly2eKoCB3thYLQFXjgcRLGV6WSqP3BgUsAgNRBPq8tQutqkbhvj4x6B1YDpevF2LbiWs4eDUL6cQFkVAMqlgFoAIWJJ8FFanK97IW3zEpKChwHj58OAPexNEuAG5zgFADRigoBYgo6jPCa0uzyROxR8OqeOKhVnjik0U4t3A8yjz8AQKtFlx3uiQWiRKAJaBUin+gcoAX5Iq5kuOflIFl1P3NsO7QGUx/7SEAwLgn7kO1IVOQ7nCCQIr7JiDe4jVUkTs07XgcaF25DByiC6MGdcCoQR3Up6zcfyIyChxycRvBl8IUsWo89thjS3bs2PGJTohlCMBQUEEEEakkC1HgVG426tUKRIM6tfw27HICmVkeBIcxsHtY/JSSgiWvJcNFnN75AYJykaE+154+fToBerf322ILuV0AifGVQXK91E91TpSexUYZvLPgCI67s7H/eAZwXAJNNVsQWleOwTvNy6NibCDsVoIaVYLQ+pV1Xo2NvDeuUtanE+fPn8+Et9SAmmG9RL5YKusCjZ1FOwmd6NOoGs5lXseiiVIKnYtLpcjitKVvAwAeeG0etqdmaEovS1nPVRaNd0ml3twOxAZYwASwmPT8g5hk6ErST6NRe8g0XHa5pXZEjW+aqAGH2wHqceDTYV3wdP97TR/rxzf74/43v9XIOiXPmrNz504XpdRJCLHraYsAMN5SdoSKcEJAXj6P0BALrl53IfG8E2fOZ+PidQdOXs5Bam4hsgQXChger7eogzpB4Tjkug43J0i5SjRmgIOnLuCx3gYht1y5CgYKYiaH3LEyiI8PVkp6Nihjk1MCEV3P8zgex3SpYQA3K+IUn4dTiXn4PjEJjEjwZJ2qeH1oTVyhDnlZk3T7VBTRoWE1n04cPnz4EszrdPgXxbXAE2UWRLvSexwgbicqRgRg/ofDihyEJ7rHYdtX6yTjqNbeQwVvcVB3Ie6tWgY9OtTGc33v9dvWsE71MfGPA16ZRxb0qeiRovzchaCuQtxTu5xfcADAtF/iwQg8BCVfVgkz5ij6ZEEQEjiO02XAqFehNPZfzlXlNFCA50RcSnOh2zvbcJEpNFcByLPvi11nJKpokXgqfWIHgmtZBT6XBwUFhfgBh1bV+5dlkdul5g3wYXfcrps0osmLFEMx70Qy4ndmgDIGrRIoWjf04eqwdevWVOgL2ngAePzKIEZwaKvcugpAXfkI4p34YGgnnFjwTrF9tnGMxOtrbBFUcOvA0bh0KMY/2aVIcABAsJ2VZB01rFiWOeSMkdRVgMVv9Mcf00YW2c6i95+CVVvT/AZN8IIgnDceq142yqvJU5PVUcTvv4pLKCxeYLWIcFgEzXzQO+Zm5fsaf202WyCKdli8JazW7aIgPsATVf0/fAOSSrh5WIqRq/bI9ghRN6EjQoPNBLk8eKs4qaXQzGpwUJHq3VYUw6HAy2xQISoEWjH37aFoFVejRP29kJYh2SIYjxSBQRi5ToaUUTCcEfFEr+Zo3aBasW2dSL4iJ0pwq2+eioJKPV7v2RI97i22RCHaPPUhPAKvrvRmWSpF0a96i3o8niSbzaY7WLNiKWBvgiSnKVSXUkzed0Jik0rOxRnU0lIfM00AYrfbA/zIH7fUcfF2URCfzglUk3HxL3RdJOZOIaUifHPODh8+vCb09QJ5ALxfIV2xqQi85KnKu9TMf60qlML++WNLDA4AWL/7pGQJV5JI8E61DqKFd+LBNjUx/MH2JWpr69FEOWOLNyEFPA5QTyG61imP917oU6J2Ph01ADwV1ZfAmxjhWJb1Oy8KCgpOGI/VrRrrteQrioO/aIUgSkIHQpCdX2hGQQIMlOO2ePX+bdndbyQhg9n+UJlKeL5+LTCCeTvf/+6TiANxcXHloa8uqxRhMYMeqJIzVvRAlEN3RY8TVcMDseGrVxAUYDO9MikpKVcURZ/psPHISSlxNu+UWSqpLgl15aNMKIfZbww14fLMZ9W17CxQwSMlTJBLx4muAjQuE46nHzYH2dGjRzONxzbtPi6/C1LcNDJjsajb7fZJNxIdGaLGfFDZDlLcbuMZvNu2Id5rVx/DqldBDSbcr/NxnttXbOQ4zuJH9rg7AaKzMt9E/39NO4+aYcGY/2hL09/f+eY3n2PVqlWrAJNagGYURBSpyt9LrhmS2nVou3o4+vN4v/16//33j1WvXj2eYRifh/J4JKqhlROoKx9bp7+AU4snmrORHo8PgCM7DEeBs1DXFlwFsAhO9OhQF93bxPm089133yXExcX5GIa+XLlDNmRqvKl9XhGh/qzRHo9HNDn/xg1lnIiPNh/DhasOvP9sXXw7qql/rkEU/c1dpggB/W4DSNFrioUn+KxbUxx8pxs+vrchWMF7TYxgw4gaVdGhfRSax4WDiIB5kIPpJhh20WwQVYc+pTS04MaEgffiqzcHmTaampqa//DDD+947733zoaGhvoscS63JC8owjh154O68vH7h0+iad2qpm3+9NNPSVar1Se+uLAwz8tSuQtAXXkIENx4Y1AnjB3mW646JSUlt1KlSnbj8YMnk5HH83JoqxzJeQumANGNv/e9VEQwyoh2v+/cZRHwXUIieo7bgUtX83GjgV0mFIMxkfTvSCG9CEWh1mHPOwZLnmyLZnFhAIBHe5UHQwjeiD+Eqd0ao3+3cqrxPSPLJXmGGsZxwlO9zSbKeQ0o1DLLhBATb17ZcEZ4WAiDjZ8+gyZ1K/t9nJCQEMuqVasuA3Dl5ub6qOhsVguoxwlCKSjjBkAwflgvdGod549Nyxk6dOiBJk2ahNStW1dnR3r10Z5Y+McOpOU5AIZBmdBQbP/hPZQrU8q0rVdeeeXAr7/+2tF4fMI3q+SMkaw87qIfIk/8zk6r1WrxoXq8AJ0vu3x1ywphKBUShC9Pni1yahx1ZeFkssPv+mlCnJUahYxhB+6GeJAirAymm51n0bRBGNxuipRUB2IiLejfvRwqRYaiTRuv8J2V48Gznx00tzn08s2BdfLkyRTo648rxiOfVVrgpQpKhFKc/nEsypQKw96jSXht2mKM6tcej/TU8/nh4eG2Dz/8sNKYMWMOA3AmJiZerF69us7+897w3vjs5z8wfkQ/rNi+H28987Bp35OTk7NfeeWVfQCcR44cuWwEyKRXhqHXvS1w7EQiwLAoXSbKLzgmT558oFatWhYzjdq5K9lqRhlQCkIFU/aoKIAEBQX5BsJl5Gjch7zz0+GmeOnR6nj4SqxkThIoeEGEhxfhdAMulwiXx42QIDvOXij0O28CON9pKggCbwACMdUR36EA8akXzIB4jVKGoQ9jOFy56kC/D3Yi1eaA3cHg2yEt0aF1BJatvYLf91zCxZxCnBFzIcoXU42xkQJIz8xBZFiwkWU5Cn3tceW7D0tk5RhQSvFS/3tQplQYVm06jAGT5oPybjz+0fdgWaDf/XqQtGnTJgpAAYDC06dPJxkBMnbkEIwdOQQA8NKTfU0H6sMPP9zz9ttvn5UVCK6pU6fuGzRoUCPjea0b10XrxnWLHPSpU6fuGzt27PHjx493M/42fcFanM3MkcpNMJxkrBTIDdtB7Ha7T6brUylpXg9mTZJvjrUi0C55PxS3JVzINjDLisBPERXqGzTlcDgcBrUucLdEFMqrtq5tjiHwUD8BSBT4Zc01pNqkVcQZIODTZadgt9XDS2v369aIaGJDpocHT7xCPyFARravtbVSpUrBBuohAoDb7U6wWCw6o0GliqUxvk0jvPVELxw+eQ4DJi+QU9FIaTrf+HyBD0Dq169fBlJRl7wpU6Zs6Nmz5z03MkizZ8/e8/bbbx/TgNZx8ODBgl9++WVN//79u99IW9OnT98xevTo423btg2uV69erA8b5BLUZBle2wS94aIyLMv6OFedOncV3oztXmyVj7DidGI+Dp/ORlCABXYbiwA7YLdzsHI2BAUxiApjERbCodBpXMO8BsfIIFOAOEugufrLlvTbBRAHAJ1hIshilYp1UV/5wUEFOF2i7lHOFuZj/+lsn8f7pE8TvLJoN7IgGcwkzBHsPJKINo1r6s7t0KFD5cmTJ283SvPZ2dm7g4KCdAVFv3znaUn4vpyONq9+KbmZMwQQpNLF9zap57vqJSSkyhQkf+vWrXnr16//qUuXLkNKMkBHjhxJeeGFF3bLL1GAZMh0AMh/5JFHVqxZsya3W7duJao0+swzz/zyzTffXASAkSNH+hRC2X8yBXM3HACxBnhdXigkY+sNzh+O4yr5jMOlDBl02rnKoE7lEIyYvQ/nUVBkm6VEOx6uW9lrPNY4PYICEcE++gYUFha6TNipW5604XYB5AIA3YyqViYSB9Jyva4ImhdTQAXE1Q9Ag1NhIGAQbONQs1I4OjaNQqGzFsKDOAQFWFA2OgAN64ZqrvQG+289kozXjQasunUrm82ArKys8+XKlfNVCz88HldyJddyEAIiEik2mhCMf85Xfjh8+HCyTEEKAOR37dr1x927dxe0bNnymaIG5+TJk2efeuqpNfJ1CsV1ym3lA8jv3r37T6+88kr8W2+9NSoyMrK+WTsZGRnp77777u8yOEjTpk1D+vfv75O1YsGqHRAZJXCLyJRD8kAodLiKEsSJiXwSZTx2PbfQGyarWcw/+eMkzouFxepKS1mtCAnUxMloFSegiIn09ZLIzc0tKJFy7Q4FiE9m8NJhwaBXcr2DQL0g8XAimtQKxx+f+QradWtV9zGkWYlFUk8qWeEZBkdSLvtcW7p0adNStmXLlm1lPDZz4VpczswDsQbKoGAAyoMSgkDOhioVfJuSoxUdGpAUtmrV6tsePXr8/MknnzxSpkyZJmFhYY2vX79+jGXZ0NOnTydu2bLlwltvvZUAKW0NKw+CB5IrfiGAPBkkjmnTpqVPmzZt+NSpU+tER0eH1a5du77D4WDOnDmT/e23317Yv3+/ACn3sQUAmTBhQhvWJF379+v2gLI2L4cveiMZ61fz4cZw7ty5K2YT7K233ooghPjkhXULFJRwmlhy6dIUWgAwRc/TxvYILH6nNb5akqiXQRSDIxXRsGZ5M61f2t+hWrpdAEkGoOPHq1eIAk6lej0+oQdJTq4H0ZFWg6YCKMincLl4ZOS64HR7ULViCMoF2XG1IEeXiZ03sY8HBAQEdu7cOSo+Pl4H2ODgYB+AbNtzWq6focl4LvPTz/Rq49P2mTNnkhctWpQsr/xOAM533nmn7LBhw7rGxMQ0DgoKaiobuVwcx9HExMTdr7322qa9e/cKkJw5LbKASeGNVVEoSMGiRYsadOvWbUhoaGgThmFUHiMnJ+f0xYsXf92/f38agEAZXBYAiIuL88mY99XitXDxHoC1yq40kIO/eAy/rzmqViptRuHSzADy3HPP+ejSz11OR67TDWK3quOmz/trzsI1sJTChMF1EBjAIuVCAQ6k5BhcVbyhDGlZvpne4+LiKt3NAPHxyWhQoxyw9pDe61PDaV3PEvDTmlPYnpQOtyDCRXk4RBGFVADPiBAJBSVAv3IVUat0KA4lp6tUhBAWhW4nzl1OR+VY/QI3cODA2vHx8Wd0GjWG8fE2LnR5JAuzViki88P5Hl9Xh/T09Ex4/bzcCQkJL1SvXr2/8TyGYWxRUVEto6KiWm7ZsqXX3Llzv37++eePwpuZXNQCZPLkyZVeeOGFV4OCgkxVVmFhYbUfffTRsV26dDk6evToOfPnz09X1Nbly5f3cRR7ZdpPgDVI4umJKD2ayGN8/0546+mepi9v8+bNl8yOh4eH+7gxzFu5HZKVR060oFYJK5pyHHNfR7+52yASo96MqsFqyvfPlqzHuBH6MjNVq1at/HcA5G9L+/Pe3D9UUFCdW7T0+/k0B747k4QzQi5SkI/LxIks1g0XJ0BgqDreyy5dwK9Jl7xx7UQSol0UmLE43qcjTZo0qVESowxhDMFossdwmcAAjOjjq5zau3dvCgCxSpUqXFJS0utm4DBRkUYNHz78mTZt2hAAuQByNHvuokWL4saMGTPHHzi0W0xMTNxnn332TL169Tzy9dmmulpRkMN7BTX+/cuRfVRweDy+FaZ69epV3UTdS+12uw9AFm48qEsEqK8zWfSmA4eWq9B4aTOiiN7tG5nZjs7dtOHtDgCIzwpUPibMG4NARY1jm/Q37s8DJa7m5LAImspEUpIxynLYfDjRpyMNGzZsY6IOJKYyneJQKcd5U5FHqTA74mpU9Dl75cqVKQDEP//8c0TVqlU7l3Rg7HZ71OLFi58yACT31KlTgwcMGPDpjQxyVFRUvdWrVz+jtCOKoo/EHWC1SDYPKsBGCH57fxgef7ANjiSkYsjrM/Hqx9/7tNusWbOqxkk2YcKEsgzD+AgDdcqXlRORs973QQiqM6F4okbNG3NK1cwHSiXn0WCrBV+PG+bTx6NHj56Hr58RvVsoyDbjgbVfvI4QjpUEX6oxbssyicsilGgYCaV4qV4tfSUoOS1O+fAIM7295bXXXquJYuOVqYb3FeRkbR58+MyDZjx6UmpqauHx48dH1K5du4O/FvPzzRUtsbGxbWWA5ALITUlJebp27dpP+VUJn07G1r1HTX+rUKFCl7lz59aQFDu5PulBH7q3KSY83guD2jfBFy/3Q5fW9bB27yk8++FPWLr7kOmIGBLHAQB69+7d3Hjslw17cSzlqlyygAAMUe0gXWuXQVz1MDACbgQiKrWTUhPxqBQZCpb1LX/x448/nkTxjlv0TgWIj++5xcKhWkyElFBNTnJGRXrDfu8NbRF4YXA1WAQluRgLyAmPt5+5gJlLNvh0pnPnzvW0Cnq/xjElEEtO0hbEMujWrqHPaatWrTq+dOnSPvXq1Wtu1sxL730FW7MBiLpnGCJbDsTltHQfueS7776rCqAwNTV1ZOXKlYebtbNp7zH0e2EyWjz2Nrq8MAmtB74OE6963HPPPY0BOHJycvb4yAgfvogxT/XG3AlP4LEHWmHKwni8+tlyHLpwBQCDwAAfcUxJ7amb2RERET5k1MZxuFxQKI+/vthTs9rh6HtfDA693xXf9WmJbqXKIoi3mL5Tm4fVJ7/T7JEhdjMN1uXff/89zWBVBG7Ay/EfBQghZJVsC9HbHwry1bxMN5DZz0v6A6Ow7P02sNsI6gSEa8p2SdVbCykQbRJZ2KRJk9YoziVaNVIJKkiee8C3zsi1a9eyOnToUKVx48YNzfr4+JgZ+Hr9XhBbMGANQgFlEL/d13+sQ4cOccnJyUPKly8/wqydX9btxpC3vsMfx5JB7MEg1iAcOXcVfV+eZKbObrx+/foGZcuWfaCo8ev/zlx8unArkjNzvPUA/RNV3TSOjo72sezvOZosl8zWFkJiYBVYtG0m+YpFhlnQtV005rzZFKemd8P6FzpiZFxNVCXBICJQxxKGF1vV8aZ+VeUPiYpkOwrN2FQLfJMylNi9+07QYgFAGgDdqlM6IhgpuZmGbIQyFSG0SA6oZ0x5zHy9IRRq+2i7yjiyIUPKXsiwckF6C+au2oMB3VsZJ1Dt8uXLB1y8eDEXAGMeX6DJaEglTc9DnX1DWPfv35/8wAMPmAYvvDJpPhbvPQ3YgtU2wMuZyg1bYGBgYGxs7Otm7bw+bSEWrDuETJHIbUmJIwQPg/gDZ8zU2S3uueeeiRaLxW+OndqPfoir2S44RVFKRAcKiCwEs3KmkvusOtH27NnzoM1m87HQz1m9H2CsUrViFSQETUIjsH1PBlZuv4g+91REy8bhCAyQ1uJaVQMxpmoNjEENXLrsQlAgh14fbFUzrKgyqhzZOfYxH7cyHD9+PBU+iZJ18St3fPJqUzZr4nO91SQGUpIxwbtaFMFXjapfC7PHSOAocAh4bdpxlAqzgaPeOttK6a7NZ85hxxFf9+rly5c/Cm9wjZ/1UukPj2CWxQ9/+kYp+gPH4NGz8WX8QcAWBFgDAWsAiMUOcDZczS00k0NMwTHqk5/w9R97kUkZEGsQiDVQchGx2EE4C4KDgsxkhkKLxVLb34s4lXgR5zML4CQE4CxqjXQwSulrHw5Am9kP9erV89HQbT94BjkCr/PvInIy8k71ymLcosNYcf0iHlu2E/VGr8bzHx5BZoaAxIRCuGRVQrlYG3hBxHmxQF6gvIkAIfKwEoqHOvqW8d69e/cF+Gbwxu0AyW0DiCAIO4zH2jauhQBC5LSdiurRf7JjRiT49qGWGD2sOggBrmd60HncFixJPYenlu0BzyhUh5Wj5CwAY8HBYyk+/WnevPmjAwYMKA0TV3d1bBX/JJGiZY0KmDHm8RI96/Bx32L5oSR5QgeBWAJBLAEAZwdhrfhh7Z4StTPxu1X4cf1h8JYAEEugBDRLAMDaQFgrLFwA7m3ewGzFD/PX5qfzVqPxCzMkQyFrAxgrwFgkmYGwsJgIwIKgBqrTzp07hypGT+326vSl6nhL1ENaewglKBUWiDTOWxiHt1JUKxuE2YuS0Gn2RnR4JR6vTT6KC6lubNx7TYrvUfyvlDIKgoDIAKuJ4iPf+d577x3XgEPwA5Y72lAIjuNWUEovGNms2IggJOW4QYxp+A1sllVg8PvIe1CnhrRipl1x42K6G5eItBoLDIWUXpBKWix5VSScFXP/3IdRQ3xJ8+DBg5suXrz4nJmWxjiqVcpGleg5X5+8AAv3ngaRJzNhOQAEVORBQMEKAejZvvhsI1/+shGfL90OF2cDrIGyP5jkiUKJVKKplN2Knz94rkT9qtrnddSvWAXrTl+QwGaxSSs9ILm5M7zcftEGi/nz57/hs4IfS0RiWjaI8rzEy16VQSCqRNtAWYB1M/i4Sws0bxCMalXt+G1tGmgScNnuwJKrF+Cax8AWLGhYbU0Sb5HHkM6+1OPUqVOXNIAwA8ddw2JBFEUfHmXckC6qjUExYlEoBV2kJ4vkbdg0uhNqVw8EpRTxWzLQ+sP1+GFTItqGlFYUvrAKjORxS2QZhLGAshacSM/GmM+XmLFHrwOwmAFEpctysrLyMZHFPt/oTxZixgYNW2Wxg3I2UM4CsFZQ1gqrxYpxjxcpO+PNWUvx7vfrkUssoNYgwBIAytlBOSsoa5GKnrIcgu2BJYr//mX9XlzK5bHuzEXJim6xA5wdlLVJ7TGcBDpCwJvIY0p8fbNmzUKio6N9qMeOA2dQCALKWkAZTvVdowToVq0sqlULQv0T4eCtIr7cdhw/rE3BH5uvoG2LKExq01hdDxEiYOv5dG8CQNleo9Q0GdKrrU/fDhw4cEkGhpKAwxgxevcAxIzNatOkplwYhjdkRpeeqS4Xjr1TO6NCOclbZdGiyxi2bBc8NoqTiTkY1skbzz26bV20Dy0tr14swLIAawXhrNh19JwZVQvesGFDL7/LpibtfmCAvchnG/rmt/hiw0EQW5BKPcDZZK2OBWCl7O4Cy2HWrzv8ttNo6Pv4auU+5BJOohwWO8BZve3IAjBhWGQ43Jj75+4i+3X/i9Px5JSlqhaNWAMAa4Dcpn6196u+kheQOXPmPGqxWMK1v6VcTsfny3dIgVes1CZRBHQw6NisNMLCWEyc1FhSyYr5+D4hCc+sPIDm767DN7vOAgQIKmTxUItYXGEcvgn7BB6hLIOky9d8+paQkJChAYYRJLec1brdADlmPHY1MxeNYqPV4o9S6n+lyAxFIMvgwqUCJCTn4+IVJ2rWCMHch1piUuvGGNq+Ku5tFYb7S5VBU3sEBtxfDt0bl1UES0kfz3AAY8Xe81fx/W9bzWwGo80piNfITgiLLUfOma/O8ftx3zPT8MuBRBBLEAjnBQZhOEljRbz2GRcIWtY296vbfegsTqXlwcFaJfaMs0sAZyxyMUtZMy23lSkIqFU+xrStNTuPodfIGdh0+jLcFjugkYPAWOSqwqwXGMVMn++//75Dw4YNexuPHzyejGsOj169q6l7MnzRbjz89h54WBd+eqQNCPW6j3hYESliPjieYMWL7XH+Sr5q76Bqpnvp8/merdCjXWOffi1duvQCvKmcjMk47io1LwICAnZQqq+m0iquBp7s1RKjvl0DotpDBCgVtPY7r6PjF5sl9IoE4dSKcgEBiAq0IiLQhkMzs9CiZinEhNtQUCjiwXtL4+2NBKJc9BEsB3BWEMGKb5bvwBMPdfChIg6HgzGVQQiRAcbij1Pn8fiEBfjhncHqOUvWHcCLs1Yh280DtiBpQsurvcqLAyBUzuDOciDUignfb8bFrDwM6SLJIqdSrmD0Fyux4eQ5EFuwph0riMwCSQFIFIShoFSSsYhoxSc/bkP382l47kGvh3Gjxz5C8rVcuAkD2IJBOJvUHiP3i1GUd3JCl2LYNEopeeyxx4aZ/fb89OXS+CoUTnFzl4mywFDsKUhHvx/SYeNZUM0MG1GrJvp1LId6NYJACPDMt/u8tg9RX4w1LMw3ivDSpUuZFy5cKNAAxB8FueML6GgHewchRBerGhUZCiLwXpWvKqyzOuZHZCgy4UKm2yX5u2ZLx5ddlNf8VQTvtGuAGBqINCZfCo9lOBDWAsrZcOjSdfz0+3YM6an3nQwJCYnzpR9e9kpZHRfvTcAvPd+HKCeLJrLfF7FJqzI4i0o5JC2at6wcYSgoJHvDriuZ2DnjT4z4fCVARVjAwkMgT2apDYlyyAkVGCULPgBRUmFTygEcxbrEK1h75jze+n4jQqwWFDrdyBU8soLA4u0XYwFhWWkCKzEZIjTcJS0y9SvLsj4qpJcm/4wcngI2mZVkNSG8JqBzcfoYhB9PJGFn0lV0qlMGTWtFIYXmGQyDkntPuIVFz3t8qce4ceM2G8BhBpJbKqjfToBQAMjOzn4hIiJC50jU774WmDxvPY6k52uqKnEgRH5h+oAC/zdgKN7beVQqqkMVYZ2TXh5nAywefPD9OrRpVBNV/bAmGjOhpH2SrfISRWAgasKaKSSbi6IQUKgNVWNIGFkTBzm6jpOvJBLw5BBXjwaMlPXKGFSdzJryagq7xnipHBgOBVRAgZvK8o5N7pdcicqsX/KiSuWAKdUoarK1a9fOJwBm1i8b8N36g6DWQBBOEvYJw0njRQg6hJZGndgwzDmRaF74CICTE3CCz8GJYznAMa/3LqXeSl1U8KBlnfKoWcm3nMXixYsV9sqj2c3YrFu23fbEcZGRkacopanG48MeaA4ILjkhM69Wi7qZxKQ1SSiIKLu/a1S+4Kw4l+/EFws2lITUSe0RqDUBJaBZZbDJu8y+SMY2RprQalk5TclmxQ1GBazV24bFBlisqtFOR4GgtGNoi2Hke1qkay02STtltXu/c1aZIrGawC+NUZx6q3Ip3z0eT4ne46cLNsHDWiT1M6uxnDMSpRNEireeqoljH3bHs7Wr6RL/FbkrlENO1gfBg7dG9PC5/549e865XC41ATn0+ZbNhPS7AyAAqMPheN94sEL5UnIVVhkgAq9xUoNpcgd/e5ngQLzUqJ5qNCSy0ZCwNoCz48s1+zBmxpIiOxkTEeSt/ioqvLrsX8RwMqsiTWSiGORVZwdZySCImqq21MtuEUbm1fW7WvFXTeYhqoZKb9VajZ2IElnQZjX9kakGYSXnTSVmQNTy9QKgrZSrJsHmUbtymWJf4Ir4fbiU55QEftbmNTTKfa/FhuLV/jXx5+ZrmLMsEVXLBEosa1EVg0UAguitBiz3KSbAihYNqvv0Ye7cucegL4akTUou3JVqXgUgBw4c+NN4sFeHJujfsp68cni8AT30xheAmmWD8PyAyojk7fLKKVvVWasksFrsWBZ/DImpV/220alFHQ27py3OqeHTqcYlW2ULZHALHu+ucaVRA5aowemUKjEP8oouerztKKWbNW1RkVdjJHzkBqUtHS/PaxYeeXVWcg7LKzUEDwbc37rIsZ38wx8YNOlnWcumqJ85NTy5ChOMF+6viWdn78UzK/fisyNnMWbTUfBERJvgaPSJrYByYqA5B66qdnm1tMMrD/tGD5w5c+ba119/nWxgrYqjIHe+FkvpZIcOHdIFQTjDMIzOme7FRzvjl32nANEmvTDWIpUXI6LsPlK0A2MZMQCzhjVF87gwEAL8/EIbdP96o56/p1ZAtCO1sADL1+3DmCfNw0xrVS8PqyjCzbvkFVoTdqu1GxBy8+oRZWIbBNq/1JahPervXLkmolI+DrwTraqVQ0RYSJG3+X3rSYicXZI7VHW2XJIaBEPbV8O4JYeRF+AVyGvTUHzzUjNUqRSg3n7a/CRMO3par7VS/K7kRdJORZQpHe7Th/j4+BQNKNwGCmLUYt1ajxD8Tdv169dHxcTErNMeaxlXA03KRePg1TwJHIJFWpkoU2wW+Gdq18KbT1QHy0rnJCQXILfAg9cb18HUQyclvyBw0qpqsYGIAt5auBHbTyZj5acv+rTXvEENjOzdHp/9ulUS1iGtbIS1aABCcPdtVAWItEq7ALcTASKP954vuqbIOzOXY8+FayC2IEnO0RoFCVDXEoJjqdnIC/CG7VZ0BWP15+3Aye8l5bwbSRfy8NLQqtj8VhoOuTJV2UMBhwLcitHBGHy/r/V83rx5CQbWym1CQQTcTb5YxrdUunTprR6PZx/HcbogowFdmuDgvHWgrBWE9UhqWqLIAL5UpCwNwFcjmqNx3VDFVIBFf1zCm+sPQ2Ap2oTEyAkDpMz4hOFAGSvASfz4+kMpmL5gHV4e7Fta+OPXHsUfu48h+WqOVIWJdUtUSI11uEs3NUpPKu3ACG6smfk6Wjf26wCMugPfRmJ6oQQO2cmRMBavJR4ElSMC0KxcFJYnS6E/QQ4Oi95qrYJj36E8DPp2O1x2AS+frY1OtWJw6HCGXjaSy1YzghsTnxno04+srKzCffv2ZRooSFEs1t0JEABiQUHB12FhYTqANK5XGWUCbUhzuwHBqmGzJCE5zhoFUIpj7my82rQORg6qCo6VyiGfv+jEE5/vxVkhV/XR3Zl3zasmllWtYKlafVWgIqYs2IxmdSujXaOaPh099svHeGrCN0i5mIFQqw2Hzl0FVbS2d+nG8xQBFg73NKiJjcdOo0rZskWC46VPFyLlWiFgC5C1Yza9U6K8YO2+ko0vXmuGk+ezcCGjAO+NilNdhM4kFWLAnG3w2CWuZ9PJNHSsH60Clqosn0Q9hrSPM3VtnzVr1n7oy3i7/Ajpt9wGIhl96S2PczdzqCMA2CeeeCLgu+++yzX+uPDPnXhs6hIQW4jk+GcJUP18GJHDr0+3R60qIQiUs+95PMCH353G9wlJahs2nkGtgDB0rhODQd0qYvCnu5Ao5Hq9Q+UyaPA4AI8DtSOC8MsnI1CrYhn8t3m36QvX4b2561HISO4vsCrvwqILilJA8kazuhg5qIqujaRzTjz0yVbkBHhVyENqVcGO02lIEfMkpQHvBjyFgKsA1JmL1KUfoEwpvfxx7dq1vNKlS8+HFLufBSADQKa8Z0NKslcAKXmfWwaL6F8Uo3c0QBgAnMfj2c5xnM9S0WjAuziR6ZCd7GSnPUbyZI2lgdj1aScwDMHpkw7Mm5eKJa5ENAmNwP0Ny6J6xVC0jIuA3S7dd9OeTDy2ZKdeQFU0JQpI3A40jY3EDxMeQ83/QAIA+GrZJrz97VrkgAEsgXKQlmw1J17bChEheVHL26OVK+O5vtUREmTBys2X8PbWozpxrXlEJNpXj8Fne0/KmjWlrnshqCsPz3eKw+fjHvPpzxNPPLF27ty5p2QwaAGSBSmTSz6kZHtODTWhdytACAA2ISGhWfXq1XcaT/jhty0YMX25BBCFisj+RGAYjG1eDy8MqoZDB5w4feU6SkUGIOFiHhbtOYeqEWH4blxjsAxwPcODFhPWw8OJ6F4qFmvSL0njJXsPU1nVCbliU4sK0Zj5xiNoVLPi/zU4Ppr3Bz7/ZTsyBSJRDotdQzk4FRz3hpeFnWOx5volv22Fw4ahtasDRECbhpE4nZaH9zcdkam5TMndDsCVD+rKw6n541G9ot5yvmHDhuQuXbqsk6lHtoZyKNQjVwaIQ2a7FI0WbiVA/k4ZBABojRo1Dl27du3F6OjoL7QnPP7QPZi3che2n7+ucdhTKvwSTN5zEmlZLhy5mI2T+Tk6P59PH2wElgEKHCJ6fbgdHlaKDny6Zw1wqwl+v3IRipBCGAuoJohub+p1DH77B7w7ohsGdGnxfwmO9k99jGMXMlEITnbbl8GhuNvLckdFGoTPXmiI1u9tKHLmsAJFpfI2PNI9Fh4PxeCfd0icjyh4jcMeqQbkPXUq+YADACZOnHgM3pzFyu40yCBmLia3dMX/uyiIls1iAVhFUbxECAnVnnAi8QIaPTkFxB4sB/oEeEk8wxqqGEnbjAea46HOUn7ZER8fwrp0aWUL5Dkc+Pg+sAyLuDGr4WR5X3ZLcKuUJNLCoEnNGPw57WW/z5WXl+eQV6K7Rt8bGhpaZGDLT6t2YPi0pZJrvEI5FMrNesFhFVnsn9AFEWEWxO+8jqcX74WbLdrsECJw6FWlAhacT1INl5R3StTDnQ8b78Si9x9HD0PE5e7duy+1bt36T3gT6/mjHlr2qlg1753MYmnZLAaA5dKlS4NjY2PnGE968p1vMX/7KSmbhyKLsFbvy9IIiI9WroqPR9UBACxefQmvbzgMAOgYXhofPVUf834/j5BAGyICrRi37aDXKi56rc2Ud6ksF+EdqBIVhDNLPizy+Y4fP566e/fuK++9997JS5cuee40UFSsWNH+0UcfNRg8eHCjos6b8fM6vPr9GlXeAGfTsLWs7CYvJQZa9ngHNKgVCrsMt/QMHt0nbMY1zlW8DYaKqoeAJHsUAK58/Di6PwY+4Gv3ePbZZ+O//vrr0zI4sjTgyDII5wpF4Ytjr+4GgOiEdQBWh8Pxh91u17nCbz98Bg+P/RYZAquRRWwSSDRGqkoIxtYp94JhgNRUJ9pMj4fNQ/BFv6awcAxGLj6AQos0ZhaewMOJXqGdUq+riKBxw5A1XK/0aIFPXh1Y7HNmZWXlvffeexu++OKL5DsBGAMHDozt3Llzuccff7y1xWKx+Duv/sDxKBMehS2Jl1WqoUYIKjE1mhy7NZlwRNhZHM7Nwud9m+OBDtEgBHA4KUZMPoCtuVf9gAP6ceYlwRyuAsQGEpxf+YnPVampqTkVK1ZcIoMgWwOQLBPh3KURzou1gdwtAJHTkMCya9euFq1atdpkPGnlxn3oO2G+pPa1arUpkmMeQxlsH90VFWKtuJ7hwTvjzqBGHTt69CqPjxYex4astKJFISVJmepz5ZF4Yw3LFWVh8Odnz6FJnSrFPm92dnbO2bNnzx04cOD8888/v+/vBEVgYCD7+eeft3j88ce7FAUKZZv761Y898UKCJxFcj6Ug7VUuc8ADjPvgZfiauO1x6qrhtqPvjuLL0+d9QUHqOwLxntV7K4C2HgHlk98El1NKv4OGDBgzZIlS5LgTcidqQFJjsxeFRqE8xL5X90tAIEMEBaA1eVybbBarT7ScffnP0X86YsSq2UJkHhkDas144GmeOi+WOzaUYBsjxP5LhfGrDksZTspib5AzeQnaiiJDBJeAgoRXKhaKhizRg9E5+b1SvTs2dnZ1xITExMPHTqU+PTTT++6HaB49tlnq3Tu3Ll6gwYNqpcqVSomKiqqWD31W18uxYzl21EoMCrF8MaVa1iqYsChbG1CYjDvzeYIsEtG29Vb0/H8ir0QGBENrBE45srUWe8l6lEAuArwSq+W+ORV3/rzU6ZMOThmzJgD8Cb2ztKAI9uEerihdzPB3Q4Qo7DObd26tXH79u23m50Y0/VVZImsV2C3eFkti8jh+OQHcD3bjVEzDuKgM/PmFGtUAxIjNZHlk8ohASgVYcOu78ff0B2ysrIuXLhw4dShQ4dODx8+fNvNjifLsmTZsmVd69SpU6d8+fJ1AgMDo27k+tGfLcJXf+6DE6wc02KXw4Q1iRzU8gUlL/cXKwZi2RttUb6s13p+Ob0QP21Mwbprl7yexDJVhisfzctHYucPvuN48eLFvJo1a/7qcDgUKpFlAEgOfA2DJRLO70aAKFSEA2A9evRozwYNGvxsPPHT+X/ijTl/aFgtxeXaCjAMBlWphkZVw/HGpiN/TftMNTmZqKLlkgxaiiMdeBei7Rwc7kJkrZ9xU3dzu90ZOTk559PT05PPnj17+uLFi5k5OTkOnudFQMo5GxISYq1atWrZGjVq1A0LC6sQFhZWxWKxhNzM/b5bvhmvf7kK+SJUVkqbYAKGlKE3Ag5ls/AM5g1pjfbNIwBQTPvpLKYdOC1TZbfXYu4uRIDgxvrPX0BLk3iPgQMHbli8eHGyCfXIKgH1wL8JID5UBIAtPz9/cVBQUBcfNeRvWzBs2nI591SQnJDApr7cETVr4buzCTrL7k2DBDBQE96X9eJd6FijPNo2roL3nu1zx6l1Zy5Zj20HE3AyKR2nMnLUCEgpIYSWneK8VENX8ObmxnHj8x1x6lwuXvhjHyLdLAoFJ5wolI2CEmvVJa4CVn/hm3F17ty5p5544ondMoXINQjn2beCetyNANFqtCxffPFF1VGjRh02O3nIG19i0b4zEqtlDZTT41i8L7sEPPMNyyU6dbDsKi5qqYoboSxB+3qVcPzcBSStmPKPAmPP0UQ88ta3uF7gggusN7eWDAqiCuDsX6Yaxs3uYTB7QHM8sWwXWI+AIx92xuHjGXj0h02S1sqdj/cHdsT4px8yU5lfb9CgwRqZOuSaCOdau4fjZqnH3QgQGKlISkrKM5UrV/7I1OjUcSQcxGoij3C3CCT+gKKlKJoYBjUC0A0IPDrWqoQMRx6cTgdOLp70t4Ci35gZeLB1HN7+fi0u5xdqktZ5dyWBg04Iv0VUQxksK8+Co0Ah4wJEHs/Xr4x9Z65gb2Yq4C5E17rl8efMV0yvfvTRRzcuWLAgRaYQORrqka1R6+bBaxS8KepxtwHEVKMFwHb27NlnatSo4WOpW7p+D0Z8vBD54DTyiF1V/d46kPhhuwxA8Ybm8iorBpEHKwpoXrEMUq5noHREEN4f0RO97mlyS8Z17m9b8cG8P5BT4EaFyAgcv5opq2Y1Klo5SRz8AgO3hGrobR3e0Fmd17S7EKUswJRRvTG0h2+J7y1btly899574zXUI9sAkGxoymJD73N1Q9TjbgSIVhZhIJUytgKwZ2ZmfhkREdHbePKppFQ0fOJjiErmc85+G0FiFOKpXi2sSbRM1aJAgs8nEUUEsgwK3A5UiAhFXJUyaFSjHJrXrYLSpUIRYLOCyPITzwtwuDxITcvE7qNJOHX+Gg4lX0J6vgN2zg4XpWo9FCnVqoZlYlg9tVByfKnUgtxCqlEcOJyqK3v7euWx6atxPldv3rz50uOPP77zwoULmX6oh5a1KoDeB0tK60EpvYG5dtcCREtFLABso0ePrjBp0qT1HMeV8hEGdx9DlzFf6eURjRHxtoHEh6IYwKIDjqAmbDA/R06HQg2UShv3ThjfXZ7wRAGIckxJVKEFhdKGjmLcwjHRGVt5fby7pxBBogdDuzXGrDd8S0hkZmY6o6KiVshsUx70VvNsE8Fc61KiWM3x/wAQrcCuyCIWAPa9e/c+1Lx582/MLvh2aTye/WKFXKhGCxK9D9GtA4kRKMokoXqhXgsANVukHiBUd74JC61OakZT5trfrk1NxNxGanFj4ODcThz9YSxqVSln2sKzzz674+uvv06QJ3+uCfXIMbBW2ngPlXrc6Fy7mwFiFNitAAK2bdvWq02bNtMYhvHJG/PxnN8wfv46jb/W3wGSkoDFABgttVCO6dJ++gOIMsk12iYVAFpwEOjy7d5yamGiwDCwVVpwsG4Hds5+Bc3qVzdtZefOnZfbtm0bL4PDqNbNgbm3rhItKGipx98BkL8tq4lfdMTUovTaGSX9n6gRwNzt27f/c/v27YFt27adZrxu7IiHQEAwbv5adb4R5QWyVJO283aspMQwceQJqhQBkgve+ADHCAzqd4XRsFrEQBUMgNBRCsgJK3B7FgSto6fsYyWBQ3LytPBObJnxkl9w7Nix44ps73DKlKFAI2Moe6GGpTLGnOvA8bfMz3+agpCYWpABAo3ArrJaAAL27NkzpEWLFqY+6PN+3YwnP/tFHz+iGBK1GUlumebmJqiLToYxyB1FAUQFgB8wAGAFBmGwIA+8FCh2O57HqPZWE+W5VDeSAMGNg/PeQM3K5mzVvHnzzgwfPvygDIB8g2CupRy58BoEnQatFTUC5F/PYpEYKZecBiSsBiRWGSSBR48efaFBgwavmrXx59aD6PPWXPAWm4bd0oaLsrdY9y9tEbwVs4c0w8XrDhS6PIirVgoPz9kKgRP9g8b0EPXtEymacll5Fs81qYFypQLRvW0MLDaChX9cxIRdx249S6XV3vmwVQ5YBRfOLn4PFcqUMm1p1KhRe2fOnJmkoRp5BtkjxyB3aN1JTFmrvwsgd0wyGxJTS1upVGG1eHmQnHFxcV8dOXJkmtm1D3RogmUfDAd1F4C6C0E9DlDeCcq7QQWPvtwbVUq90ZtIk63fMzk3Bi3ciVqVQjC8dyVQKoDnRJNzCSgIooUAtA4qjapMCBiRUcu9UcLIu/Q/JzBoZItCt1LlECsGqtcr7TECweaxHZF9VsDoH/ej69tbYLMQPNmvItoEx/zl51LHRpMelQo8qOAGlYFBPQ5QTyEiOIqKpQL8guPFF1/cN3PmzGQNW6VQkHwNIBRQaG0dHhjCaf9O1uqOA4hh6VJAok1W7GjUqNHXhw8fNgVJz3uaIAAelLUzoO4CKazT45AdDeXsfWpWc+rL/txsZwmgFIWdvy7FHPwi8H3vFnjvoQZwiG481aY61r50L1oE+NZBbB8ag5mPNEe1kGBUiwjEhokdMa9fazVxPADcExWD8mVtePCh0mBiGFxJL8S+vTkgBKgaHfoXh556E0xrBXHFu1k2AFJXAXrUq4juLWvgzDJfN5uCggJ+5MiRe2fMmKGAQwsMf+AwWspvS0mDu0pI1z47ialJ6bWzWoGdKAK7Ip80btz4m/Xr12fed999H/i8lG1SBO/gN77Eot2npApWSrp/1iI1qWW5qKZkwU2yXNGCHY3rhcHjodiemi7VKjFs49s2QPumpVB3zGp4LCIObc/C3KhWWPpBa9R4aTVccuRjGG/Fd2OaoccbW5BgyQeuAzlf8fjo1Xp4YHss/rgqxdtfyC4EpUBcgzCwIoEIHunXXMjK4vHL2WTAQm/+PWi1bVTJfqj1apaox7QRPfDS0Pv9tvbRRx8dmzVrVooGHFrZQwuOApi7kehcSf4J6nFHUhASU9PIavFaVguAo0uXLsuPHTv2jb82Fkx+DnNe7A3GXQjqKgRchYDbCXgUj1wl67kglwnQTowb40falY8GwwBJ5wqRzjpNz+ncPAoeQYSoKe6UeC4fABBEWPW8+yqWQUAAQQHvrR1/PDUblAI5hR71WCLNRYfXNqPF2PUQLBQNY6LQqmUk1vx5DU5OuMFnoN5yBGrJBZlqeDyyVdypUg3WXYg3H+5QJDjOnj2bPXHixLMacBRoQJGr2YuiHvSf0FrdDSyWGUgEDavlAuD46KOPfvR4PNf9tfFEv0546oFmqBTESSyXp1COOZeTNAiaSrs+bFfJ30f/9hUAAMu2+M8T5XRShISwWDykHayURaTDhpbNIzFv5Xlksm7veR6JVfvh5ZZoY4tChMOKAW0r48slKdieq6/4eg75yGRdmNGjBe5pUgbLtl5Eh84R2PpyJ3QILX0T7JSmlIMcBQjeoWGp8tGhamm81v8eTBz1iN9WExISsl588cV9BrYqT6O1yjWhHv5S+fzzc/Gf12LVNH99Equl8D6KEdGiVf+uXbu2R8eOHd+xWCylirpH75c/x8qDCXLVV5tPuWZvaWTmhqzQVp7FmWndwTIEzV7egGus0/S8e8NKY9745mBlhlYUgD+3Xsdzq3Yb2mNw4MOuCA/ldNN4wtenMed0YrFc4Fst6+GZAVWQmyegyfh1PjUC/WqndEkseK9bPy/lrrKKHlSIDEDC8slF3n/ZsmXJDz/88F4TypGn0VLlaqhJAfQu7DdMPf71WixX6jHT3e1yUf1Sp2q1lGRijm7duv0xZMiQfocPH56TlpZ20N89fp3+EiYMvQ8VAzlQV4Fe2+VxSdouUavtEmQNjqLRMdd4NQ2LBMsA6RkuXGWdfrmYXdfTkZtH5TalyrWdW0Wib7mKuvNcnIie722H2+U9F5Tinadr4bu+LXzajRHsKC0GqP/P250CkVKEBDOoYA0y0UzJzyTXBaSy+z6VM6xTj1PS/rkLpTFy5aND5Whs/mJUkeCYOXPm6Q4dOmx4+OGH92iAkV8EOApMtFbazCQiALhdLupxu1HUfiPbzVx7R+cs14BE9AeSJUuWXGzcuPEXZcuWHXnw4EG/ddbeeqo3Rg3sgK71ygOufCnKTWG7eIX1chtYL8HgEiLtoR4LOIFgZC/JYjz/j4t+n6EeF449E+7D/N+SUGvkaoydfgLp6R7Y7QQfPF0HFl6/Aj5Qrzy27c9El5e34dkPD2Hj9usQeOC+ttEor6nUFMJbsO3jTtj7WSeUFqRkVRm8S/Vquegq0MNJl+5ISyXcAO9Us7nAXQC488G6CzG2Xzts/n4sWsXVKBIco0aNOr5t27arJsJ4rgEcWqu5NjJQq9IVDe/+H93u+KT+BpBo5RGPRnAvBFDQtGnT6UWB5NVH78eaWa+hTBCD7rVloLjypag3j6IWdspAcXvZDTVeXeLZH6pZDvMGtUa7ZpKaNi3L6bf/U0c0RkSoBdP3nUGhTcTPqefQ5v0NuHzFhZBgDiHwZup5qEx5jB1eDdNXnMVpNhd/ZF3G4yv2YN6K8yAECNFk9RGoCLuNgOcpMqmUvO3B6uUBArww5RAcFl5TD1DrO6Ut8+ZSBXAlmRtc+ageYUfv1jUx6cVHinw3X3zxxclRo0Yd9cNS5Rp2LVtllkL0tlSI+heoeUsGEqvNRkoygE2bNp0+cODA3z/44INnq1ev3sbsnMurpbTAo6cvxKGTF7Hx9AU1NFVNLaSmOzW4kxOCH5OS8GNSEuw/c2hZqhT6t6mEshF2TDt80pfv5UVQCvCcqLL/TquAhHP5iIywIIt1qcdrlA0EIYBH0Kv+Uy7nQhAozjnzVDVyIefBoxP2Ymz/Oni5eW243ALCQyxo+vJapDNOc5WtKOoSuXkjIiVKMrJbczA2gmmvDy2SZ09MTMx5+eWXD/75559X4c2ZW+iHvdJaxxWB3K+f1Z1EPe4IId3tcpX4XBkkCuXTCu5WADYAAQACAQQBCFm9evXg7t27DyvuGd+e9Qu+/G0HspyCxkXFAnCaGBMliTNhTT1pWYE1cTEhaGyPwC/vtsHnPyXiy0NnQRmKVmHRmP9OCzw35RDWXb+snh1LA7BjSifsP5yNx77bDadNQHlPEOa82hLz/0jGz+fO+diOQAFWhJQPzMejWNR73qp5qqR0PODdYEQPqpUKxUcv9EafTs2LHKfjx49nLV269PyECRMStBpFeF1IjFZyLTiMlEMb2yGaGsbMOQnjnLjpuWaxWv9dANGARBuJyMHrt2WTNVwKSIIXL178UL9+/Z5lGKZYavn+V8uxeucJ7Dt3VZMUQonvZr0Z5xmTmIwiPG0jBSuGNqoCjrWAihShIRx+2JGCFOT59KE8DcLLXWvCzllx/FwWAi0clh49hwso0GufANl1Hoa4FJNgLpFXy51JsfQe2KiIHk2r4+GuzTCgW+titTyrVq260Lt37wPQZ1xXwJGvoRzavVAjbziKAcfNTkT6fwsQDcXwuYWGkijRiApIrBqQBAIImjRpUqtnn312ZHh4eGxJVIBfLd2AtCvZmLR0I0TCAYzB8ZHlvNnmdRSFKcYt/Sas9dSQ1d/HbV40CdDSWMG1DoaCG+EWDvWrxiA02ILfPn21RF34/fffzw8YMOCAy+VyauQ+o4U838S+4dAYAY1slb+48r8yIem/FiBFgAHFgISFPtjKogGJynKVKlUq9Lvvvutbo0aNerVq1WpenG5cOT7/ty14btpigLHCA6IBCqcPd2VY31BZaTBMwEFu7H1rDZjUEJGoyBdaW4YmSyQEHoEMgZ0DFk54Eh1b1CvxAM+ZM+fs8uXLL61fv/6ahqVyaiZ+oUYrpdVQKcBxaqgNb2Ln8FdTkN4slSiGTbv7AIK/5neuDdclfkBiN7BdQc2bNy/3xhtv3PfQQw89VFLD0vQFq3HkzEVkZzmw5ngSBMIARJskQZssgTFJr8PchKu9FiBGUBiohaKWlj8DCVC3QjRSrlzFwg+exj3N6pbIiHblypXCKVOmnFq/fn16QkJCLvQeDE7NxC8wAEShJE4/VEMLDm0uXbGYSX6zYKF3O0D+KjCMn4xBLrHKQLHJ3wPkPUgBS82aNWMmTJjQpW/fvj2NgChqXCr0fAn9O7ZEXp4DP205DKpmFmEMidkMwVqEMTw1Kf69UjMZw5ggQvq0MwSjHmwLW4AV6/cdxZZv3i4S9NotIyPDOXv27LOTJk1KNqjRteBwGuQKLbUoNADD7UfeMFaDosUA4q+Chd6NACF/ARRmINHKJMQgl2hBYjeAJBBAcPny5SNeeuml5s8++2w/i8ViNY6J2Rhpjy1YvQMZWfmYuige1wscqBAejswCNwqoKFMRxhsbT26Qguhi3kUwlCKQYRATEoDk69dRNTocbw1/AOFhwehmUk6gJNuGDRsuDh8+/FBmZqbLAA6Xga1yGsDhMOxODTDc8Dqb6txHTFgr6gcMRQGC3ihI7haAkFsAiqK+MyYaLm0Ir6IONgOLvV+/fjX69+/fuGvXri1tNpu1JAAxF/Tj8c2vW5B4+TpeeKgjDu45gWv5bjjdAgoEEYVUgAiq4y8kpBNYCEEgYRDAMQixWNCyeXXM27QPAVYOzWpWwPJPXoLNZrnp95OWlua4cOFC3v79+zO2b9+e/vvvv1/TAMOjoQBOze4wyB7a/93ypwf6csy8gWoY2SpaDChKAqKSUJN/HUBKCgwzrZYWJLr8v/KnTQMUmwIM+VNhwwLi4uJiRo8e3bZXr14dGMabGbs4YPyDntklAsbSpUvPT5s2LTkzM9MJfdSm0TtBWzRTSyEKNaDRFtjUAkzr9aBdA8QiQED9/H8jQCkSJHcDQMgtBAYp4lOr4dIK70oGR4sGIHYNNVEAo6MyTzzxRK2xY8f2io6OjjQDwZ0OkAMHDqTv3r07fdq0acnZ2dnaBGy8QdbwGCa+08BeGYHjMcgZRsu4WMzkN/tfLAFQbgokRmPj3QSQmwUGMdFomX1n4ZsxRWs3sRkoixYwAQBs4eHhwe+//37bevXqVa5evXrFM2fOXK5WrVrZ0NDQwJsFDSG3PsPKuXPn8vbu3ZveqFGjyMOHD2fs3bv3+k8//ZQKfZy/GTjcJlTBaRC6XQYweQztiSYqXCM7JRYBCLEEQCmKmtBi1Lx3NEBKAo6/Agx/x7Q7A33WFAv0ripawGjZMO3/Vu33Zs2alerXr1/NuLi42Jo1a5YJDAy0qa7qf8OWnp7uOHHiROaBAwcy58+ffzEzM9NYlkzQTF5F1aplpzwaamAEhxEUbg2wtAY/0Y99w2ySG3fRhP0S/YDpZlkxU5DcDQAhRbBMKII6mAGjpEAxgkTJLK9VDZsBRgGJ9n/t7wrg2Jdffrle48aNy9SqVatMdHR0SEJCQnrlypUjWZZV+6eVa8xkGiVQiFKKpKSkrJo1a0Z6PB4hKSkp5+jRoxl79uzJ/PXXX9OgT3IhmvD/ggYYvEFW8AcQt4G6GKmO4IeVMpvsZoAw+98f9fHXzk2B5G4FCLkBqlEUMPyBRKsCNtpMWAPbZTFRDxtBowDEYgIQ7fWsZmcMrB7xA3wAQK9evaIGDhhQvkmTJqWqVasWoRO2r14tOHr0aPqePXuux8fHX9u5c2e2hlpowaGdzEZw6IDSsmXLwFdfeaVJ6zZtmpUpXbq29n6ZmZnHzp8/v3/Hzp17X3311UPQx+fQb7/5pmHHjh27REVFNQ4KCtJZJAsKCg6cOHFi4aJFi3bNnDXrqmHiCybgEEsAnJsGyd0EkKLAYfpbxvXrAwMDA59mWVbnxs7z/K7069d/qFSp0uJiKAlz6uTJvuXKlRtmt9tbGF/kkSNHFn/19dd73hw7dnBsbGzLsLCwRrdyXM6cOZO2cOHCM5M++ijJDCSVK1cOGPvGGzWHDBlSz2q1siVt9/Tp01d//vnnk5M/+eSsYXXnAfA1a9a0vf/ee42aNm1apXLlypUAIDU1Nfn3P/7YNnfu3GOTJk3qcF/nzg+W5F6iKLp27dr11ZQpU9ZPmDChT/369YcwDFMil9qUlJTZH06cuODHH3+8Bn2qWdEAcNEPaG6E/fJnS1FBcicB5GbBoR7PuH59YEhIyLyi7uvxePYGBQc/oJl8uvbSrlyZGBkZ+URRbfA8f92s7MKt3BISEtLq1a+/QtvPt8aPr/Xmm2+2tVgsNx2js23bttPvT5iwa+vWrdcVoNSqVcu2c8eOZ0NCQoLNriksLMwJDAwMu9F7iaLoKikwjOO7IT5+woMPPhhvoHiCHxbRH1UpqYzil4rc6QDxBw5TWcNRWLjBSDn8aHFG1qxVa5nx+vk//FBz4MCBG+8U1euHEyeunTBhwikATPyGDV3bt2+vY2sOJl5G/OFkLNt+CgeTrur8u6qUicCIrg0REWzHiC5xxgkoPPf88z//8MMP5wAIixct6tCnT5/OJenTsq3HsHTbUSzbdkJ5kQAIOjeuhk6Nq6Nz42poUt3XIfpg0lXEH7uIZXuScPBcpi7QbHTPODSpEoV+zSvprvnjjz9e6dO370boPXuNuxEwNwuSuxYgJdZGuV2uAuWgtd1T3thxhsOIPp0we8xjAIDs7OyfYkqXHquRNQgAHDt6dHCtWrUmAcCcVdvx/JSfdK7jq6e/gs4ah777X/4M8QdOawKlDB66queu0fdK4+qufXQCjOjWBLNH9gQAbNy06XD37t3Xb9q4sUfbtm3VGx9MuITxc9ci/lCyfB3jE9Go9gNSjr2Jj92L0X1b6Qb4mWef/X7u3LkpJ44fH1ajRo1qAHD/m98j/uBZAMCI+1tg9st9AQBZ+Q4M/mA+4g8m6IdddY/x+pL169AAs1/sjYjgABxMvILx8zcj/liqptybtry0d2w614/F7GEtUSU6WKH2GYMGDx68cuXKdIOcxBcBFKEEckmxVORGAPJPxKSTmwCM/nxtDT4q6jKlC4JgtHVwACwej4fVqIk0XrCKu7iRhzDkidLUIfSGq3q8aTnV3aOJaXfrQlqrlPamBb2Ympq9edOmB7TgmLJ4E1o9/zni953WJI/QxJGL5vcfP3cdWr38LbLyHWr7U6dMeaR27dr6PKSa/s75fTtSrmQgK68QrZ6Zivh9p+Q2jUVKPbpnWLbpEFqNnIFl246h1YtfIv7gGe9zq9fzBu9iEfHHr6D7lI1ISZcS5lkslqjx48YN1NibrBqFiEWjYTQqObQLH1OMksZsrt1QaMU/mbShKK2UP02P3GvNCgV4I+sk3pgx2DcsAKwul4vTKTkUcIi89OnjRavkiNK8eNGjmQyaT97tBYX66fImRuBdaFIlGqP7d1Cbv5CamtemTRs1OGPKwg0Y//WvgODyAZb3Xh5v5hUDIA+eOY9Wo2apIAkJCQmeMmVKR3k85MHRgtqDKQvW4f7XZiLlYpq+PdEXGNr/U1LTMGjCD+YLggpi3sfjOOVaLp6ft1ftTuPGjYeXK1cuDF6vBa3WkDMBihYkNwSKm93utKQN/sACH4ColIPqKYg0IazQx4kwbreb01MQQV/tyacnjHdSEdEb26FC28BmEQYQteyPd4sICcTCt4eo/2/fvv3Ui6NGdVLB8fNajP9quU/0YZVyMRjRqx1GD7pP196UJVuw8WAC4g8lehcISpFyMQ2DJ8zH6k+eAQB069q12cmTJy/oAeJWx2DOr5uheAxHhATi9SHdMfrR7tD2a9mmAzh45ryGtZRZSZEBGBFgGHRuWhsjerRCv/b1vdf+uh9zNp5ESnqh/L4kKh1/4griT6ahc90yAIAvv/yyz4MPPrhMAwAtZfAUo7oV5XNFHc+p/26sdnTHA6QkNg0jOBhTgChjxGgWSYnFshpsDozL7fa6v2qj8BQe37Ct/mLMTT3c+K9XYMrPa3XHXh/QA1XKRqlCdEpKSn67du2CACDlcjrGz1qkAYb0uKOH3I+Jz/UzvcfoR+7B6EfuwZw/duH5z37RxKaLiN93AnNW7cCIXm21FFVPQXSUFGhSuzJWf/4aIkKC9Pd5tBtGP9oNz3/yA+b8tsV3UaAiJo7o7QNgABjduxlGdGmA+z/8DQfPZckVuKTXO2dzogqQWjVrNgWwRmM3YgxaSFNbqpZx9AOGmwLEP8FildQTtyhw6K9jOW9cuCJEe7U4LPQOiAEAAp1Op9VgrtbHkN8CqnzwzDlMmf+7jtfvd09DjH60m3rOq6+9tnno0KFqyO/zH33nPV9m5yY+28cvOLTbiB6tMXHE/T7y0ZyVW9RzatasWVbDfxpCckU0qVXBFBzabfaYx1GlbKQ+NanoweiBnUzBoVLOIBsWvtxNEwosBXttPKHJ5BIbWxtAMLwRn2YyiVEWMRp9jfJIUfPtjgPIjVAS+Hlo1oeCEDnDiMLe6AGixKKrYbZOh6PEOvslS5ZsS0pKungjD5OVV4BB42dpJh+PiCA7Jj37sHrOhvj4c24NJYvfdwLx+07qwnM7N6+L0UN7qNfs2bMnrW+/flusNtsKq822om+/fluXLl2apK7Ug7qgc5MaXoGeCjh4KkVli3QGR2MqICpi9hvDVHB4PB7xyREjdlhttmX9Hn5486lTpzKUSzs3ratJoic944gH26tNr9+w4UKdunVXWm22xQMGDtzA87wAAFVKh6FJ5Uhdpd+sfCeyCiRWz2azBVavXj1GA5JAjUxi1exGoZ0tRkgvzg3prpBBzB7A+NCsuRaLBajMaukBwsmg4LSD6nQ67b6EWmFh9aryDfHxWUOGDj2hAaZxgJlnnnmm4owvvlDliOc//h4pF6/qqPvsNx5HlXLRkqEzI8PZp0+fo2vXrFEt+BsVcGi2iS8M1P3fsmXLMsuXLStTJCXp1Rbxe49pmAqK+H0n0KRWJV+OQ6PQqFIuBk1qV1HBMXDQoF2rVq3KBGBdtWpV3mNDh+bXqVMnSid/QNYAEn0R0rFjxyYkJSUBgG3FihV5K1asSOnfv391AOhcvzwOplyXZTSJ1coudCMiSCLq5WJjSyUmJrqLYK9KotI1slrURC7RabJKUlaB+4dBgWIQz5oK6op+nQoAZXUZQ+QVOhgGfyg9QLTCtDaFjmqRDwQQ6qdfaN68eehnn356r3L+nF83YtmGPd5+UIoRvTuhX+eWaptvjht33OVysXFxcVHqdb9t0QGkSe1KaFK78g0PaKdmdeXV2ct2Z+cWmA+9FpCa79czMpyrVq3K1o41pZqSuQSaSr7Eq+DQcyPKyk4vX7miCjvhQVaJghBG+gRBVoFLtYlERkWVgpSelPHhFvxb07VFlohGWDfOr78kh3D/MDjMgMKYfLI+FISaUxCPx8PJALFqqAjndDoDTLVUylhrQMbzvBIHYsrTfjp1amOLxcIAQMqlaxg/a4lXrgFQpXxpTBw5QL3o22+/PTtv3rwrDRo0CAwODrYownlWfqHuvjcDDkVLplNVU4qs3DwThpoxAIRojbtUNtJ59XREW/iN8VIQ803UTlgduJTkdZra71kF3ui+yMjIcPmdMYYV38wPSwsU1kBliAkVMaMqdwWLVRTfaASHL0BEFiCCjwzi8XgsGoCoenSX2233XQ0pzBK6iaKo2FF8BL1XX3mlfKtWrdQKNYPGz0RWXoFu0s0e+4TK11+4cCH3hZEjjwFA3bp1w5XTki+l+1jE5/y2DXN+2+qbQlTLLRDiq7nUJpejRZSUUyiv2h5jBIhTeyHLsoIOTEpWFkp9+kEIUWJECABGBy5FbtGqiDVTVV6QAk1YqpK4oBTnzY2bBcffDRDyF2QRxmf1L1oGUcJmVWu6x+Ox+WCTQLfy+1EgqD/26tUr8uOPP26oqnRnLcHB0/rCnaOH9kTn5t7kbGPeeGM3pAwgqFOnjjreKVeuex+LwFAv0TAsVLOImhUfVeQKrRuKmUe1kglSaYvxAUiB9vkZluVNqS6Rgai5BcuySvQhC4AlhIh6uxNvcNnReT8oQWgKpdDGnmjzaimhCYJGXjHKI8RE7UtvFijcP0g9zFgtM0rCmArpqi2DNbJHZgBheZ63+O0GMdWz64pI2mw2Zvq0aQ1Ule7pFEz5cZUOXFXKxWDiC17WauasWTuXL1+eqLRjtVqdvrdXqILCHhHJMKkChtFroAzsoM9qLn+vUi7G3PjJMF4KpVlYGGlC52rV6xzHeXTXqjKWL5gZhlFi11kAHMMwgi8F4TU2FB1AlNgbhWpoA7aMsSu8fA/BYCT0Z1crkdB+p2qxijIW+pdBCCtZcVUK4v1ZEEXFDqKL8pNfgsEoa64yJ4QoUXgqf7NixYqWFSpUCFFVuuNm+FCehZNGqd+PHj2a/Oqrr27X8s02m81hLgdJ1GziM311NpPbNtQKIDVAYxhGhJSNXV2Y9ADRUidfqsuyrJIOyALA4gMQZTFTvutMUlSbW5mX353byCZrPhmT3fhSb5qtulPsIEDxEYSMKYuleopyPoZCUQ8QNQJQPq7Bh7+0sADDMEoqHBcA1zPPPBN9X+fOlXQq3cvpOq/eiSMHqipTAPhs2rSN8FZYygGQm5+fn+UVrIP0KzMpznh8c1tycvJZvRaL6F1GfAGiJqDmTFksYioLyQBRkzww0iKjEew0BkqDBkwW6LX5y8x2LThY+Mb8kGI0o3cFQPwZBlECgV0PEJbTu1Z7AcIYDEzS4FLK6CkINLlu9UBhWVZNmtamTRvbtM8+U70Mp/z4O5bF79N1sUntyhg9tKd6/RczZvyyYMGC09DXyMhLSkpKVdmx2Gifxzp49sItG+hLly4lfvnVV3N0graOiugBopFB1KRw+muJL8D0FESbFcWtu1Z1WNR6+OoAwhgMgJzBjsUZAEL8yqclZ+nvWBarJO4mxMRYqAEIp5ngHLIKvQUZg4OCAqB3dWcBMFQHEINga9hYlvXIk0SYPm3afRzHsYpKd+r8Pwwq1iAsnDjSO8kPHjzw+uuvb4W+9h4FQPft23feC5BSPkOw8cBp3ZFhw4ePWrBgQSr0YanaxY2YsBxab1f06tmzlY+gbvYCJIA4tBPVV4ulWdeojwyiUFz5Xy2LRb2Jtokosce+7784kDDwjesvzpL+lzVZd2KNQlMKIghCrjopgwO8LBbLIbvAyyoHSQAxDi7bslWrUr4A8TUSAgDHcS4AzpkzZtRr1KhRZb8qXQCvP9ZTFYgFQeAnTpq0Er5lAAoAFJw6dSo9Ozs7VbFddG5WW6eizcotwLJNB9S2J02cODQyMtJfJvUCAIUTJ06svGnjxh4JZ8++tGrVqvvCw8NdmvsW6qmA8Vl97CDarCZume0yYc98VeMMIdrMJ7zuWrXCFQ9Q+VM/V4kJSBg/e3GuJOQGtKd3BUCK4hXV3zwej2r5Cg8J0JQd4CQ3BnmLi4uLfeqppyoqA9qzZ89SW7dsadWta9fyyjmq/xM1VGXSUJDHH3+81NNPP91Jr9I9p+tcv84tdH5TUz/99OtVq1adg29SZ4U/d5w8eXKbev29TWDM2j7l5zVqe7GxsS2Sk5K+WrlyZXttWw8//HDQiuXL21y8ePH90a+/Pr1t27ZPVqpUqX23rl2fTk5Kmh4REcEr7A5hGNEPyTCjIDptEWO8VieDMEYh3xgNSPVqXlHnx2VgsczU+qyfTwb+w7T/Mkt1pxkKSwIcACA5ubmn7HZ7OQBoUiUaKVdzVbVllsODZTvPol+bmgCAWTNndpg1c6Zpo1N+Wi2t0soLVl4U0Qmc7okTJ96vAmrvcUyZv1J3TkRIMGaPHa5r+40xY154Y8yYF/w9UEZGxvHk5GS1nnu/jk0x/usVyMor9LJoZ85j/JfLMfE5KRw2MDCwcvdu3d53u1zvl2RQg4ODK67+889HWrVu/QMAwjAMNaUCBgOpiSVdb+zTlZnzy6Kp1m69oVC2gwiKHUTwx+2YAcXMU7ekIdt/ebvTWCy/pPPK5csqg96kSpSkz9fEQI9bsAspV3OKbHz8179i/De/adzlLd7vmnEdOmRI/Zjo6GhFpfv8J/N8tEyzxw4r0kXcbIuKiqrfvHnzx9xud6bCZk18pq9BAGYwZcFaDHr32xK3O+Xn1Rj09tfq/02aNHls6tSp9QAIRDsTGUOAF2HN7D/UL8VhGP1e4k30DWEu2k/QHxtV1OetWpjveBnEVHDft2/fYeWHEffWhOobJL/olPR8tHpjEaas2KdrJCvfgSmLN6PW0EmYsnizXObZaij7bNWtjM2bN2+kqnQ/+QkpV7J1WrMRfTrrHBFvdLNarZHqszzYDv06NfOqrmUvgWWbD8F6zwuYsmA9Dp7x1W4t23QAU35ei9IPvILxX/+GZVsO6eSX4cOGvWpuKJQL/TCc2STX8fp6Z0W5opY2zEAz1+RzVRuKqS+Wdi/ekbY4Y/LNzKO7isW6oe2FkSOPDB48OCUoKKhKRJAVEwc0xfjF+yWLLiMLuU4B4xfuwvift/vEX0OUSzyLIiJCbMjKKTBos3zXiikL1mPZ1qPSdZoQ3zmrdmLOqh2aIprw2qgIDC4VXrakc9M6WP2ZZExMT08/EB0d3RQAFr73JO4fPRvxB87q3NEBYPyc3zF+zu8mxTs1hmFZqzfu21Xo1KwOIkICERISUrl58+bhOocQXRlrvapWntBaY5xFF41IiMGPy0AjRNEYO27urEiIRNeKVyjRGzz+lyjF3UhBfEjupk2bflIOjO5RD53rl/N6qKr1ATWRhkopZ84q1z+3onPzupj41EMAZ5MoB2eTfjMAJOVKBqb+skW9TjpXS3ksejaNUYp7WjTfOS/lUUpJe98yyc/PV0nD6inPY/TgLt52dVGThjqI2qwumpRDTWpVkjx7AeTm5p7ft2+fSxRFolfVMr5pjLwA0dqPrHqAMCb3hfZ6pWa9L7gATXYWeeGior/Jf0MpfG43SP5JgNywTrpvv34bkpOT1eRvq8fchxEdaxvyU2lzM3HeWueMBROfvB+rP3pCOl8BDefLYgHAoEmLkFUoaIBkZM0s3u9aWUYBBasBjNoHnUGT9OnT5w2Xy6Va1yeO6IGF7zyOJrUqa9gZTg8MXR4uOedUszpY+N4TWPiuV2mwfceODQACREFgda9bZ0n3YZG0lbfsgvZaomdpjSyWIIq66D+d54ISByLy3k8NiyUL9P4SX5vVNbyp+fNvYbFoESsLnn7mmTmrVq5sEhAQEA4As4e3wuge9bB07zks25OMg8nXANHLdo3u3RxVYkIwomtDPS/OWvTllQ0U5GByusxaUdnvSzQppkl9s6toXUcIMUxKVjcht2zdWtD9/vtf/nH+/FHly5dvBgD9OsShX4c4xB9KxMGES5jz516kXMnQOBhKLN3Epx6QZJgerRERog91yc7OvvTYY49tBRCon+QwuIgwZgBRU+7wgsD5aMD8bIIg2GT1sMWH+oB4HUzVuBBq9n61JRsEmMeD+KMwJVc43Ajr8jdkVjRTzWkjBRkTfbcx47riVxUAIKhly5bllyxe/EbZsmWr4y7dtm3btrjzffctVcZkw/r1/Tt06PDwX213Q3z8ykceeeTP/Px8EQDz22+/9by/e/eexV23f//+/W3atl2mNbK+//77Dd8cO7bYa3NycvKjY2K+0bwzS+/evcsvWby4e0n6HBkVtTI/P19bpCdfs+dB8mnTHjNW0hWgr26lBZi/LPIoScgtc4dRCX8rgI4P3bNnT1alypUnzZo9+8fcXLPQOfPt+PHjmXcCOBwOR/bYN9/cpGFnAu7r0uX3gYMGjd27d+/aG20vMzPz0pq1a1e1adv2zQceeGB9fn6+HXKyinHjxu3Pz88vdoxmzpp1GPpEF4HvvvtuckJCQlpx106bNm0nvJlkbACsv/76a9aG+Pjzxaqop049lp+f74G+ApY2OMr4v5GaGOeOv8q4N0UJ/ikKYvQj0pZuZk2oiFVLQSBFDAZDihsPefTRR2v369u3Yb169cpVqVKllBEUS5cuvRS/cWPmnj178l4cNSp2+PDhlerVqxelPS8xMfHS4iVL9lssFveARx5pXqlSpcq3elyupKWdOXHixMm33npr88GDBwsMFFQVT6Kiophnnn66Wr9+/VpVqlSpZmhoaLSxrcuXLyfs37//WHx8fMqXX311Hnr/JV0R09q1awe9+847zZs0aVK1SpUqFZU2MjIyss+cOZM6+8svDy9ZsiQN5plD2DfHjq0+aNCgWrVr1y6t7cOZM2fSfvrpp1OTP/kkGeblt9kXR42qOGzYsMr169ePNL6XH374IfnzL764AG9AlFLZqsBAQRSHT8XNRktBjBZ8f9nhfUoolISC3AkAIUWwWKwBIEo12mAAIYY9WAaPNhaEg6/HpzJYysC64VsLXKm4JPjRv1MD3ywaVjztC/FXtMdcJSqz9IYXaxxPpogFxV9KHKBoXybWT7v+7A4GXbPf92i83lj3Q5nc2veQ72dXAKKtguUxYa9EP7uO8typWU2Mg0zM2Ch400qalRgzZgLnTQaJhTew3xhIw2h+5+BbyIVofqd+JolRy2L2gmCYmGbgMFIQs6IxRXnx+gNHUWBgDIsX40ceZIoBCAzjY4wCZYoYL+17NJaFM+5GEIgm2i0zwfwvr/7cPwgGf8AoqradaMKfaiutejQTRYBvzIA2XlnJAk/hjWZT+qJQLsHEimt8EUVVRyqOghh9jcxWWeqHgvhz6GNxY16vRU1uUgKAmI2PP2rrLxGDW0NBXCbg8PhhpaifcboZm8kdTUGMccPUZDU1Ug7jiuMxAITxo5DQ5lBi/bAuFg2rVJTByV8tPUMqEt2k8xe7QfwYzGBoC0XIcEaKVFzuYxTB/pqdUxxA/Bn9jBRWO9G179FpoqEyUpCiZItbbiPh/iFAAP4LxBuTgpmtOkZwuKDP4cqYTDht+iCiYd/MeHCjxsRsAvujJBT+EwmYAQV++kuLmIiMCetGiqAcQMmc/G7Ez6k4tks02DSM708wyIFugxzogG9ddr4ISl2cZoveTRSkKKCIGmpC/VAPZVCNlWW1gqG2PQv0yaD8KQoYDWsl3sCg0hJM6qLSq5Y0k3lJasGjBKt/SVTwRalQ/bUnGpQMZupaHuZlqZWFThs/o1WYFEVFaDGs+k3LJNzfDAZ/bBXRCOVGoBipiJaN4uANE2UMMobxJVk0bJVWcGdMhNYbBUdx+vaSsjo3pCwsIQBoEbaBokAuomiLtTF7iPY6M1CY1VrXypD+tIklpSC3hdW6E2QQ44No+X4zNksZTH/aEuNLUvyDeJhXLaImwjzzFwa4ON6c3IbxE0vAnhVHGagfjWFRshDxo33zRzE8BqBof3cbQOI0sXcYLebUoDEUb2BBuCtkEON3o2pXeQmKNokvAYsiGuQUY+07fzXw2CIE1BtZ1YsTZsUSLBIlBWBJV31/7EZJtHFCMcA3y6WrBYDHz3fej9LFZdiNiePM0pBq50uRFW7vBgpiViKLmgh4xITVEooAhtZwx2vIshEgRdXAY4vRLJVUWC2KUtJi5BZaAq2RP6XGXymTbFTDigZFBS1mMaB+5A7eD6tlJrjzflS8HpNrbsSJkd6ssH4nePMWJZMYX0ZJAWKkIBY/lMRYDZeFbyXVvwoQIxtkNilL+vKoH5aIougyAbQEYDGjHMUpK4iJ3ObPkFtUImreRGjn/bBkIopxISlm4bmh7X8DAG1igVrXESnhAAAAAElFTkSuQmCC"/>
  <p:tag name="MMPROD_NEXTUNIQUEID" val="10582"/>
  <p:tag name="MMPROD_DATA" val="&lt;object type=&quot;10002&quot; unique_id=&quot;901&quot;&gt;&lt;property id=&quot;10007&quot; value=&quot;Next&quot;/&gt;&lt;property id=&quot;10008&quot; value=&quot;Back&quot;/&gt;&lt;property id=&quot;10009&quot; value=&quot;Submit&quot;/&gt;&lt;property id=&quot;10012&quot; value=&quot;2&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6&quot;/&gt;&lt;property id=&quot;10134&quot; value=&quot;0&quot;/&gt;&lt;property id=&quot;10135&quot; value=&quot;,&quot;/&gt;&lt;property id=&quot;10136&quot; value=&quot;0&quot;/&gt;&lt;property id=&quot;10156&quot; value=&quot;1&quot;/&gt;&lt;property id=&quot;10157&quot; value=&quot;1&quot;/&gt;&lt;property id=&quot;10158&quot; value=&quot;1&quot;/&gt;&lt;property id=&quot;10177&quot; value=&quot;0&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3&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8&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377&quot;&gt;&lt;property id=&quot;10002&quot; value=&quot;Quiz1&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377&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379&quot;&gt;&lt;object type=&quot;10050&quot; unique_id=&quot;10380&quot;&gt;&lt;property id=&quot;10020&quot; value=&quot;2&quot;/&gt;&lt;property id=&quot;10191&quot; value=&quot;-1&quot;/&gt;&lt;/object&gt;&lt;object type=&quot;10051&quot; unique_id=&quot;10381&quot;&gt;&lt;property id=&quot;10020&quot; value=&quot;2&quot;/&gt;&lt;property id=&quot;10191&quot; value=&quot;-1&quot;/&gt;&lt;/object&gt;&lt;/object&gt;&lt;object type=&quot;10061&quot; unique_id=&quot;20000&quot;&gt;&lt;object type=&quot;10058&quot; unique_id=&quot;10562&quot;&gt;&lt;property id=&quot;10201&quot; value=&quot;Question Group&quot;/&gt;&lt;property id=&quot;10202&quot; value=&quot;1&quot;/&gt;&lt;property id=&quot;10204&quot; value=&quot;-1&quot;/&gt;&lt;property id=&quot;10205&quot; value=&quot;10&quot;/&gt;&lt;object type=&quot;10064&quot; unique_id=&quot;10563&quot;&gt;&lt;object type=&quot;10059&quot; unique_id=&quot;10564&quot;&gt;&lt;object type=&quot;10060&quot; unique_id=&quot;10566&quot;&gt;&lt;property id=&quot;10020&quot; value=&quot;2&quot;/&gt;&lt;property id=&quot;10102&quot; value=&quot;0&quot;/&gt;&lt;property id=&quot;10191&quot; value=&quot;-1&quot;/&gt;&lt;property id=&quot;10210&quot; value=&quot;0&quot;/&gt;&lt;property id=&quot;10211&quot; value=&quot;49&quot;/&gt;&lt;/object&gt;&lt;object type=&quot;10060&quot; unique_id=&quot;10567&quot;&gt;&lt;property id=&quot;10020&quot; value=&quot;2&quot;/&gt;&lt;property id=&quot;10102&quot; value=&quot;0&quot;/&gt;&lt;property id=&quot;10191&quot; value=&quot;-1&quot;/&gt;&lt;property id=&quot;10210&quot; value=&quot;50&quot;/&gt;&lt;property id=&quot;10211&quot; value=&quot;100&quot;/&gt;&lt;/object&gt;&lt;/object&gt;&lt;/object&gt;&lt;/object&gt;&lt;/object&gt;&lt;/object&gt;&lt;/object&gt;&lt;/object&gt;&#10;"/>
  <p:tag name="MMPROD_THEME_BG_IMAGE" val=""/>
  <p:tag name="MMPROD_23670PHOTO" val="iVBORw0KGgoAAAANSUhEUgAAARsAAAGNCAYAAAAhEtV/AAAACXBIWXMAAAsTAAALEwEAmpwYAAAKT2lDQ1BQaG90b3Nob3AgSUNDIHByb2ZpbGUAAHjanVNnVFPpFj333vRCS4iAlEtvUhUIIFJCi4AUkSYqIQkQSoghodkVUcERRUUEG8igiAOOjoCMFVEsDIoK2AfkIaKOg6OIisr74Xuja9a89+bN/rXXPues852zzwfACAyWSDNRNYAMqUIeEeCDx8TG4eQuQIEKJHAAEAizZCFz/SMBAPh+PDwrIsAHvgABeNMLCADATZvAMByH/w/qQplcAYCEAcB0kThLCIAUAEB6jkKmAEBGAYCdmCZTAKAEAGDLY2LjAFAtAGAnf+bTAICd+Jl7AQBblCEVAaCRACATZYhEAGg7AKzPVopFAFgwABRmS8Q5ANgtADBJV2ZIALC3AMDOEAuyAAgMADBRiIUpAAR7AGDIIyN4AISZABRG8lc88SuuEOcqAAB4mbI8uSQ5RYFbCC1xB1dXLh4ozkkXKxQ2YQJhmkAuwnmZGTKBNA/g88wAAKCRFRHgg/P9eM4Ors7ONo62Dl8t6r8G/yJiYuP+5c+rcEAAAOF0ftH+LC+zGoA7BoBt/qIl7gRoXgugdfeLZrIPQLUAoOnaV/Nw+H48PEWhkLnZ2eXk5NhKxEJbYcpXff5nwl/AV/1s+X48/Pf14L7iJIEyXYFHBPjgwsz0TKUcz5IJhGLc5o9H/LcL//wd0yLESWK5WCoU41EScY5EmozzMqUiiUKSKcUl0v9k4t8s+wM+3zUAsGo+AXuRLahdYwP2SycQWHTA4vcAAPK7b8HUKAgDgGiD4c93/+8//UegJQCAZkmScQAAXkQkLlTKsz/HCAAARKCBKrBBG/TBGCzABhzBBdzBC/xgNoRCJMTCQhBCCmSAHHJgKayCQiiGzbAdKmAv1EAdNMBRaIaTcA4uwlW4Dj1wD/phCJ7BKLyBCQRByAgTYSHaiAFiilgjjggXmYX4IcFIBBKLJCDJiBRRIkuRNUgxUopUIFVIHfI9cgI5h1xGupE7yAAygvyGvEcxlIGyUT3UDLVDuag3GoRGogvQZHQxmo8WoJvQcrQaPYw2oefQq2gP2o8+Q8cwwOgYBzPEbDAuxsNCsTgsCZNjy7EirAyrxhqwVqwDu4n1Y8+xdwQSgUXACTYEd0IgYR5BSFhMWE7YSKggHCQ0EdoJNwkDhFHCJyKTqEu0JroR+cQYYjIxh1hILCPWEo8TLxB7iEPENyQSiUMyJ7mQAkmxpFTSEtJG0m5SI+ksqZs0SBojk8naZGuyBzmULCAryIXkneTD5DPkG+Qh8lsKnWJAcaT4U+IoUspqShnlEOU05QZlmDJBVaOaUt2ooVQRNY9aQq2htlKvUYeoEzR1mjnNgxZJS6WtopXTGmgXaPdpr+h0uhHdlR5Ol9BX0svpR+iX6AP0dwwNhhWDx4hnKBmbGAcYZxl3GK+YTKYZ04sZx1QwNzHrmOeZD5lvVVgqtip8FZHKCpVKlSaVGyovVKmqpqreqgtV81XLVI+pXlN9rkZVM1PjqQnUlqtVqp1Q61MbU2epO6iHqmeob1Q/pH5Z/YkGWcNMw09DpFGgsV/jvMYgC2MZs3gsIWsNq4Z1gTXEJrHN2Xx2KruY/R27iz2qqaE5QzNKM1ezUvOUZj8H45hx+Jx0TgnnKKeX836K3hTvKeIpG6Y0TLkxZVxrqpaXllirSKtRq0frvTau7aedpr1Fu1n7gQ5Bx0onXCdHZ4/OBZ3nU9lT3acKpxZNPTr1ri6qa6UbobtEd79up+6Ynr5egJ5Mb6feeb3n+hx9L/1U/W36p/VHDFgGswwkBtsMzhg8xTVxbzwdL8fb8VFDXcNAQ6VhlWGX4YSRudE8o9VGjUYPjGnGXOMk423GbcajJgYmISZLTepN7ppSTbmmKaY7TDtMx83MzaLN1pk1mz0x1zLnm+eb15vft2BaeFostqi2uGVJsuRaplnutrxuhVo5WaVYVVpds0atna0l1rutu6cRp7lOk06rntZnw7Dxtsm2qbcZsOXYBtuutm22fWFnYhdnt8Wuw+6TvZN9un2N/T0HDYfZDqsdWh1+c7RyFDpWOt6azpzuP33F9JbpL2dYzxDP2DPjthPLKcRpnVOb00dnF2e5c4PziIuJS4LLLpc+Lpsbxt3IveRKdPVxXeF60vWdm7Obwu2o26/uNu5p7ofcn8w0nymeWTNz0MPIQ+BR5dE/C5+VMGvfrH5PQ0+BZ7XnIy9jL5FXrdewt6V3qvdh7xc+9j5yn+M+4zw33jLeWV/MN8C3yLfLT8Nvnl+F30N/I/9k/3r/0QCngCUBZwOJgUGBWwL7+Hp8Ib+OPzrbZfay2e1BjKC5QRVBj4KtguXBrSFoyOyQrSH355jOkc5pDoVQfujW0Adh5mGLw34MJ4WHhVeGP45wiFga0TGXNXfR3ENz30T6RJZE3ptnMU85ry1KNSo+qi5qPNo3ujS6P8YuZlnM1VidWElsSxw5LiquNm5svt/87fOH4p3iC+N7F5gvyF1weaHOwvSFpxapLhIsOpZATIhOOJTwQRAqqBaMJfITdyWOCnnCHcJnIi/RNtGI2ENcKh5O8kgqTXqS7JG8NXkkxTOlLOW5hCepkLxMDUzdmzqeFpp2IG0yPTq9MYOSkZBxQqohTZO2Z+pn5mZ2y6xlhbL+xW6Lty8elQfJa7OQrAVZLQq2QqboVFoo1yoHsmdlV2a/zYnKOZarnivN7cyzytuQN5zvn//tEsIS4ZK2pYZLVy0dWOa9rGo5sjxxedsK4xUFK4ZWBqw8uIq2Km3VT6vtV5eufr0mek1rgV7ByoLBtQFr6wtVCuWFfevc1+1dT1gvWd+1YfqGnRs+FYmKrhTbF5cVf9go3HjlG4dvyr+Z3JS0qavEuWTPZtJm6ebeLZ5bDpaql+aXDm4N2dq0Dd9WtO319kXbL5fNKNu7g7ZDuaO/PLi8ZafJzs07P1SkVPRU+lQ27tLdtWHX+G7R7ht7vPY07NXbW7z3/T7JvttVAVVN1WbVZftJ+7P3P66Jqun4lvttXa1ObXHtxwPSA/0HIw6217nU1R3SPVRSj9Yr60cOxx++/p3vdy0NNg1VjZzG4iNwRHnk6fcJ3/ceDTradox7rOEH0x92HWcdL2pCmvKaRptTmvtbYlu6T8w+0dbq3nr8R9sfD5w0PFl5SvNUyWna6YLTk2fyz4ydlZ19fi753GDborZ752PO32oPb++6EHTh0kX/i+c7vDvOXPK4dPKy2+UTV7hXmq86X23qdOo8/pPTT8e7nLuarrlca7nuer21e2b36RueN87d9L158Rb/1tWeOT3dvfN6b/fF9/XfFt1+cif9zsu72Xcn7q28T7xf9EDtQdlD3YfVP1v+3Njv3H9qwHeg89HcR/cGhYPP/pH1jw9DBY+Zj8uGDYbrnjg+OTniP3L96fynQ89kzyaeF/6i/suuFxYvfvjV69fO0ZjRoZfyl5O/bXyl/erA6xmv28bCxh6+yXgzMV70VvvtwXfcdx3vo98PT+R8IH8o/2j5sfVT0Kf7kxmTk/8EA5jz/GMzLdsAAAAgY0hSTQAAeiUAAICDAAD5/wAAgOkAAHUwAADqYAAAOpgAABdvkl/FRgAAHW9JREFUeNrs3U9o4+edx/FvmghmxG6koNniQn51cLfWwpjKJsmE0UUHBdrDuIYdcA5dNCZzyix4FhlCKakoTtjDgg3xwbmsg2PYwxh88Hhgt1AddFHoJN2RFs/BonXHUXbRlhGVJ+E3LQrNHry/weP4j/R7vr8/kt6vUwm1Lcvz++h5nu/zfJ9nLlz4m68FADz2zMPWF4QNAM99i7cAAGEDgLABAMIGAGEDgLABAMIGAGEDAIQNAMIGAGEDAIQNAMIGAAgbAIQNAMIGAAgbAIQNABA2AAgbAIQNABA2AAgbACBsABA2AAgbACBsABA2AAgbACBsABA2AEDYACBsABA2AEDYACBsAICwAUDYACBsAICwAUDYAABhA4CwAUDYAABhA4CwAQDCBgBhA4CwAQDCBgBhA4CwAQDCBgBhAwCEDQDCBgBhAwCEDQDCBgAIGwCEDQDCBgAIGwCEDQAQNgAIGwCEDQAQNgAIGwAgbAAQNgAIGwAgbAAQNgAIGwAgbAAQNgBA2AAgbAAQNgBA2AAgbACAsAFA2AAgbACAsAFA2AAAYQMgAM/xFgDhUqo1RUSkWt9/6r+nrJjEzz8nKStG2ADo3malIdX6vpRqzW8EzEkyownJJC9IZjTRM+HzzMPWF1/z5wb8tde0ZbPSkI/Kddlr2kbfazgRlWtpS3KXLYlHI4QNAJGW3Zal4q4sFXc9+f65tCU3syMynIgSNsCgckKmZbc9/TnxaERmsyMymx0hbIBBmzLlb20/Wfj1S8qKyeL0xdCs6RA2gIc2Kw2ZW9/2fDRzmsJkMhSjHMIG8HDaNL+1E4rXMjU+JAvTY4EuIBM2gAfy69uyVq6H6jWlrJhsvPVqYIFD2AADEDSOeDQiG2+9Gsg6DscVgAEJGpGD0vvVDz7pePMgYQOE0PzWTqiDJujAIWwABZuVhmcb9bwMHD+rZKzZAIb2mrZkF8oqD65z5ukw59yUF8Hg56IxYQMYurp812jD3nAiKjezI/Lj8aFTH/rNSkPWyp+pbw6cGh+SlZkJwgYI+/Tp+uo9119fmEx2fYCyVGvK/NaO6pqLHxv/CBvAwMvvllyd2o5HI7IyMyGZ0YTrn629aXBlZkKmxoc8e69YIAYMRjVug2bjrVeNgkZEZDY7IsW5tNp6i9fHKggbwKW18meuvk5zU13KiklxLq3y/Vp2W+bWtwkbIEz2mrarhdrCZFJ99+5wIqoWYJuVhmxWGoQNEKYplJtQ8GoRVvMYglfTKcIGcMFNJeimx9UercBp2W1Z+1h/JzRhA7jgZgr1Yw8rPYcD58OZceNF46XirnFvZMIGMLTXtLueZqSsmG+tHZw1HJOf17Lb8pHyOS/CBujSg+bj7kcc5/29NSllxaRwJWn0PdY+rquu3RA2gItP/W4dPe/kh1zaklzaMvo9NdduCBvAxTSqVxSuJI2uddEsgxM2gA9KOw8D+bnxaEQW3xhz/fXV+r5auBI2QJ/LjCaMplNaoxvCBkxP/BjZ+Hxn1FEme3y0RmWEDUIjf2tb8h6ezdHidg3Eq2MAnb5mt6MbraAkbBCaT/5SrSlr5Xro22u63b9Sqj0M9HWbjG40eucQNgiFpV/97sn/9qpxuFazqdSLz7v6utuVRqA3Yw4noq7bWrQef0XYoH9GNYfN39HtRLdU3JXsQlklxOLRiKvRTctuy+0Ap1Ii7vf7MLJBX8jf2j72wbz6wScqi8b59e0nHe3y69sqaxBuRwjvBzxFnPLhfBZhg1BaK9dPDJSW3ZY3Vyuupx4tu33saOb66j3jT2q3J6v3mnaga1ImG/wIG/S0sz7pq/V9Vw3Fq/X9Ey9ia9ltya/fN1o/Me0dHGSZ37QdKWGDntPpQ1eqNbsqiZ8WNEf/PyYjG7ejhJbdPnbq2O8IGwSiZbe7mk50WhJfK9c7vjCuWt832tdzzWBXbqnW7KkbNAkb9Cw37QvOKokvFXe7Dg+TfT2mi63adz95KX7evBcPYYPQj2qeekBPKIkfrji5eejdlMRNduU6tCpu3Y6quv5dL5gvLBM28N38nR2jCtPhB/SkilO38i6bfJv2FTatuHXL7UhKY1GZsIHvqvVHKg9oqdY8cyG4oylCNCIbNy652qinMbpxFqv9CBw357O0qleEDXxn2h/3yQO6fNc4aJx+vSYP1M3siMrvM+fxIVS3nfe0ugwSNvCdc+WIXw3AT6J1m6TWfVCblYZcXb7r2Qhnqbjr6ntr7TombBDYg74wPRbYz8+lLdXAm82OqFwQ50wNtQPHbdUtM5pQ23VM2CAwU+NDshhA4MxmR2Rxekx9ZLU4fVHl+1Tr+5JdKKuVxUu1pszf2XH5N/qO2vvz7Ns//dkv+GePIEc4jUd/Nl407jwQxmT2dW9uphyKnZNzkWdVDnruP27L7erBYu5rIy8YjWiur96TP7X/4mp6uPwPP1B7f5552Pria/7JI2jXV+952skuHo3IysyEL+eCtH+XzGhCZl//XlevvWW3ZW592+h1bNy4pPp+ETYIBWf/jBc7alNWTBanL6qsqQT5uxw0Lv/uqQu2e01bNisN14vBh6e4KzMTqq+fsEGoAueV90qqi6MpKxZI5WuvaXd8RsvNKC314vNPlaRbdltKtaZKwMWjEfn0nYz6e0bYIFScxVENubQVyAL04d/Fr816mrSnTw6qUQjVyOYjxetex1+MBfr7BDWqMrE4PebZuhZhg9AEzdUPPlFtdJ43XCAdtMCZzY4YH70gbNATUycvFofn1rcDb+PQC4GTS1tSmEx6+jNYs0GgSrWmXF+95+m6hlcLnm5CNb9+P3Q9bAqTSZXjFoxsEGr5W9ueL6A6U7SgF2qdEU6QNxwctTg95kvQEDYI3Icz476MOKr1fddb9rVHWSszE55PWc4ynIhKcS7t6RoN0yiEcip1dfmuLz9rNjsS+IMe9LRqanxIFjw4G0bYoCesletGzce7nTr4+Yl+lqXirvGO305HM4XJZGDTOMIGoZFf3/bkju/jeLVxzS2nsZUXoROPRmQ2O+Lb2gxhg55w2iHGlBWTD2fG5f3irnEoOQ28/Dov1e0or1R7aLxHKGXF5NplKzSjOMIGoXLSIcbMaEJWZiaerDNcXb5r3MrBWSQN6/6Xlt2W25WGVD7fl2r90ZlrO/FoRDKjCUlZMZkaHwr0ql3CBj0TOIcPZB53xknrZHWvHSnYa9ryoPn4G/89TFNCwgY9xTnEeNpag9ZBx6APbA4KwgahHuGcNeLQOiUeppJ4v2JTH0Krk6nNQWMs81HJksKiMwgb9DmtQ4T59W2V/sGn8fuqXcIGUKbVHuH66j3PdvRW6/u+XrVL2AAeWZweM94307Lbkl+/70kgbFYaUq3vy/XVewP592GBGGqcKcjRkUHKikn8/HO+bKDTLIkX59Kqr+uscj5hA5zxSd1No+3MaEIyyQtPNp95NV0JW0l8qbgr81s73xiJhemMFmGDUHGuCvmoXDde7BxOROVa2pLcZUt9U51WSVyjsdRpNy2szEyEqr8NYYPAtez2k9PJXsilLbmZHVHdYq91ktxkBHLWtC7MZ7QIG/jOrxYIXpxOPm764mfgdHKSPSxtSwkbBDplyt/yfu/JUdo3WGq1rug2cLr5ub147QthAxWblYbMrW8HuidEqxG35nW4ubQlhSvJU0Nhr2nLm6uVrn+eF1feEjYI/bRJY+qhQauFZctuS3ahrLKDdzgRlZvHbCLUaIDVz2e0CBt4MuXQnlZpTDG0r8N17tx2aEw3+7k6Rdgg1EFz+MHWqNr42VzdzRStnzf6cVwBoQ8aZ4qise6SGU2E8oFOWTEpXOnvFheEDWR+a6cn2itoBU4ubQXe/PvoqG1x+mLfl74JmwG3WWl4tlHPy8AxXXcpTCZDcVSATX0YCKdto3czPckkLzz135xzU16UzzUWjTVL4m5xXAEDwfSGAqcE/OPxoVMf+s1KQ9bKn6lvDtTYl6JZEu8WBzExMNMnk74qhclk1wcoS7WmzG/tqI4kNDb+aZfEO5k6rcxM9MSNCIQNjL38bsnVp7nGg6K9aVBjKuJX4AzSGs1RLBAP6KjGbdBsvPWq8SfybHZE9XI4jWMVfpxNcn7GIAYNYTOg1sqfufo6zQfF6YSn8f1adlvmFFpJpKyYfPpOxpMwyIwmBjpoCJsBtNe0XS3UFiaT6g/KcCKq9gBuVhrGd2M7o7fiXFrtfFI8GpHCZFI2blzq+300hA2+8VC6CQWvNsFprmFonlJ3pnomU8ap8SEpzqVDtYGQsIFv3FSCbnr8sGgFjnPqWkvKisnGjUuyceNSxyXqeDQiubQlv/l5RlZmJlQ7D/Y6qlED5m9/9quuP/1/+8+v+zIF0Nhk6EyDvHrInebuD5q27D20n4RSPBqRlBUbuHJ2N57jLRgce0276wfZeZD84KzhmJSgW3ZbPirXPesJkxlNEChMo3CWB83H3Y8Uzvv7eaRx+nnt4/rA3jpJ2CAU3DyAR887+SGXtoy28Wuv3YCwgYtpVK8oXEkarbtolMFB2MBHpZ2HgfzceDQii2+4b3JVre/3VLgSNkCAMqMJo+kUoxvCBr00svH5zqijTPb4BDUqA2Ez8NyugQQ5QhhORF2PboIOShA2A8vtfplSLdgRgsnoJsgufCBsBtbhO466cbvSCHTfynAi6nojXevxV/zhCRsEMbJxM7pp2W25HfBiq9v9PoxsCBsE9dC6HCG8H/ANDIPSFJywQf9MpVyerN5r2oFe+cLpacIGAzKyETnoHRzkRjkOQBI26LGRjdtRQstuS/7WNm8iCJuzpgE4cM1gV26p1uypGzRB2PiqWt+Xl98t9cR91n4wXWzVvvvJS/HzEf7ghI0/WnZb8uv3Dx6SOzuUQsVsV67j6gef+D5adLMjePgCC8uEjU+WirtPAsa525kplXlf4ZbdljdXK75t9nP7IcGicnj0dVvQ49YXnIfE6wvJOn1gS7XmwfUqJxwazCQvPNlBq/l6ndGNydTSuUXSj/fSzfksgiZc+rbhectuyyvvlU785M2MJmTjxqVAXttauS6l2sOuH6Cp8SHJjF5Qu4xeo8G487pWZiYC+1ueROMecOh59u2f/uwX/fiL/eO//ZdU649OedAeS+PRn+WHF7/ta8i8uVqR9U//W3YaX3b99TuNL+WX9/8gtz75Hzkfedb46hNnNGJ6Onqn8aX8eveP8sOL35ZzkWfV37d/+Y/funqNi2+MDfzFcIxsfHio8x1ex+rHp1+p1pT8rW31taKUFZPF6YvGoZNdKKssnHtxX3Y3f8uwjFxxvL5bIN5r2jJ/Z6fj///81o5nJfGW3Zb5rR25unzXk0Xpan1fsgtl430vi9MXVV+PVsWvVGt29bd8emr3HZ5uplHeclNt+vXv/yiZ0YQMxc6pht5P/vU/fTktXao1ZafxpWRGL7iaxgzFzsm5yLMqzab2H7fldvXgd35t5AWjEc311Xvyp/Zfuv7a4URUlv/hBzzdTKO8s1Tclfktd5+E8WhEPn0nozIFcKo0fveAMZ3GXF+9p9qVLzOakNnXv9dVVahlt2VufdvodWzcuEQlirDxjjOED3rNYa1cl/k7O4E1mzL5HZx9SNobHw8al3/31J3Le01bNisNWSruGr13XlfGQNi4Lo9q/mPdrDTk+uq9wN8Lk8DRKoefNHpMvfj8U42wnL1GGgGnOToFYePL9CWXtmRxeiyQnx2GwAnb78L0qT/0VTUqZcVkYXrM+PusletdVaic6UeYHs5qfd/1KMuLErbXFqfHCBrCxl9T40NSmEwaf598F4uUc+vboRwFlGpNV3tUei1wZrMjaruqQdgE8o9vbn37zLWEzUoj1DcvdjtK67XAyaUtlQ8XEDaBDqs7mR65LbX7KW9QSnYCx3SXshcKk8mu19YQnL49iHk4LEwrHSd9wrvdSn902peyYk89zHsPbXnw/6VgrZ3H8WjEKDQ09r9of5gwdSJsQsXLk80mW/MLk0mZGh86sx9wqdaUpV/9TmV3r0Zp2GTjpIbhRFQ+nBkP5UgLAx42It6UxPeatrz8bsnVKMnN4Umth1xjHaZa35f8+n3fux5OjQ/JwjQnuXtV37aYOGwodk7i5yPyy/t/MAytRzL0/DlJWTG5XWl0/f1yaUuWf/IDeclFq8rXRl6QH178ttyuNlydF3L876M/y17TNjqoOBQ7J9fSlpyLPCvVzx8ZvZ5ORzOLb4zJ2z/6victLEDYqEpZMZXDhr+8/wdJDv31QQ+X3/+x61GRycMyFDsnmdGEceDsNL5U6eXz2sgLkrtsSTwa8SR04tGIvP2j78uHMxPyd0N/xdPKNKq35Ne3jVtKxKMRiZ2PdLx4q11C1liYFtFfZHXbgfC49+vaZYsFYMKm911dvquy4Nqp4lxafUFTaw1nZWZC/R7tlt2W25WGVD7fl2r90ZlrO/FoRDKjCUlZsY4WzUHY9AyvTjefNn0K8yjNj300e01bHjQff+O/c8SAsOl7Xp5uPuw3P894+kmtMUrjtDT8MLB3fQ8nop5vxTe5V7ubaZDpqCSMB0lB2PSVlBWTwhXvztVor4WcNCr5cGbcODSr9X3X/X4BwqYDXh7k82s9QmuUtlau98RZLxA2PcurFgV+bqnXGqUtFXc9u20ChA3kYM+JZjgEUb7VGqXl17d93RoAwmbgaJaAX0qc7+lR2vXVe76ffQJhMzDi0YgsTl9UqVAFOTLQ6uXz5mqFChUIG684Rws0BLnYqlES32valMRB2HgdOBq7foNcbNUapVESB2HjMc3F1qDWPrRGaZTEQdh4TGux1a9zWP06SgNhMxA0SuItuy359fuBrX1QEgdh0yM0SuJOa9JeH6VREgdh4yHNxVaNpldBj9IoiYOw8VDKin3jdgU31sp1WSru9vQozSmJA4SNRzKjCZXF1vmtnb4oiQc5SgNh0/dyaUtmsyPG36cfSuLV+iOmUyBsvFSYTA58STyXtkJ/DzgIm/4InCvJgS2Jz2ZHZJHL4tClvuhBXK3vS+vxV7L30JbW4/aTT24RbxtYtey2ZBfKxvdxp6yYFOfSgb1/3TRO545tDFTY7DVt2aw0pLTzsKNNZsOJqGSSCcmMXlBv1enF1b5BOOve8ng0IiszE9yGgMEIm7VyXT76uG60zhGPRiR32ZJraUutwVWp1pSry3fNp2aTSZXFZ+1R2nAiKh/OjPvaeRCETWAh835x13i6ctxo4mZ2RCV0wnpLpekoTfs2TxA2oVSqNSV/a1s9ZI6OdGazIyojivmtHeMNe35dGtfJKC2XtqRwJUnQoH/DpmW3Zam46+tO24NS8EXjh1zrlsriXDqwa2jXynV50LQ9u3UChE0oHOxMvR/I/pN4NCKFK2Z7aLSu9mX6AsLG40/U+Ts7ge9KNa0MaZXEM6MJ2bhxiX+l6Auh2dS3VNyV/Pp2KLa/r5XrRveAa91SWao1OX8EwkZTfn07dG0nTffPpKyYLCjsmwn6lDjQN2ET5naTTuC4nQ5NjQ/1/ClxoC/CplRrhr6RdrW+L3+/7H6Ek0tbKvtm5u/s0CEPhI0bLbst+Vu9sR5hen/S4vSY8TEJp8rl5Z4joC/DZu3jek89OKZrOAu05MSAC6T03bLb8sp7JZWHJh6NSOrF5yVlxSQejUjLbku1vi/Vz71p7GRSjtb6vSmJg7DpdFSjcI4ol7bOPMW9WWnIWvkz9etHTPbh9MspcaAnwubq8l3XAeDm8KSzEK25wGpyYHKz0pDrq/cCfQ1AX4bN/NaOTI0PPVmzuPBP/9719xhORGXxjTGjfipLxV3V6ldxLu16HUbrlPjKzIR6jx7AC54uEB+0vdyWpeLuk4VNNyOaXNqS4lzauHHTbHZENm5cUjtvZNLSU6skPhdg43QgFGHjlGqdzWhO+bjbB2Nxeky1321mNCEbb72qcqK6Wt832t2rWRKnQoWBnEZV6/vy5mrl2NK2UzE6i9d9XbROZ4uIbNy45HrUxSlxMLJxqVRrnrr5rNNPYI19KX6FmcnmRK1Dm9X6vqx9zJEGDEjYrJXrcnX5rvGQfjY74suip9btkHtN22g6NZyIGo9KtC7PA0IfNvNbOyrVFadNp1+0ph9LxV2jkE1ZMSlccdcZrzCZZM8N+j9sDlecNOQuW76vO5g86IffB9NpTLeXxh2MzMYY0aD/w+ZoxUlDJnkhkDdCYxrykcL7MJsd6agk7qw5sakPAzeNUgubAC9BK0yaXam717RVgndx+vTNi84NmtzjhIEJG60F1sMPUdBMK0Ol2kOV17EyM3Hs+6G5TwjoqZGNs8CqIX7+ucDfkOFE1Gg6tVlpqJ1mPxp8ubSlugMa6Llp1MGdS+bVkFKtGYr2l7OGt2TerjTUgs+plFFxAmFz6FNX41KzfEjO+tw0GN1UPtd7/c76DBUnEDZHRgQa1RGtYwSm4el2dFOtP1Kf2gGEzRGLSu0vTU5Ua7nmMjg5hQ34EDYionLmyOloFySTIxM0Jgd8CButkvjBvd/B3cAwnIi6Ds0Hzcf86wK8DhuRg4XNlZkJ4+8T9I2QKet5/pUAYQ4bkYMNaL1+I+RLLM4C4Q8bEb3WB3naXwKEzVkKk8m+KYkDCHHYiIgUriR7siT+wGVVKcgDpcBAh43TEsF0g1q1vq9y51KnSjtNV78rgIDCxnkINfrtlmpNX0rie03b1X4ZRjVAwGEj0lsl8fddfn/6zAAhCBvnkz/sJfG9pu369DYjGyAkYSOiVxKfv7PjSYVqfmvH1UK0ya5jgLDxiEZJ3OmDrHkWaa1cl02Xo5pr9AQGwhc2InolcecucVPV+r7M39lx9bXxaERylwkbIJRh45TENQ5tmpbETe/NDuIaGoCwCSBwTEripkHj9+V6AGHjUsqKyYJChcpNSbxa35dX3isZLTTPZkcY1QC9EDYiB82q/C6Jl2pNoxGNyEGpm1EN0ENhI3JQEtc4tHlWSdy5Nvjq8l2joIlHI7L4BrceAGd55mHri6/D+MKur95zXX4+HASfvpN5anqzWWlIqfZQbTPgysyEUftQgLAJmLNga7phbzgRlZcS56X1+Cv1zX+L02PctQ30etg4gfPKe6XAb1k4abrHpXFA574V5henVRInaADC5kxaJXEtXIML9GnYiOiVxE0tTo9R4gb6OWycqUtQi7HDiagU59IsBgMGQr1AfJyry3elVGv69vNmsyPsDgYGMWy0SuJnyYwmZPb179EICxjUsBE56KKXXSh7UhKfGh+SXPq7hAxA2Byo1veNzzQdDpiUFZOp8SHj2x8AHO9bvfrCU1ZMCleSSlOmCzKbHSFoAMLmeLm0JYVJ88DJr28bn8MC0MdhI3JQLdIoSc9xlzhA2JxlcXrMeEFXs48xgD4NG5GDVg+mjdP3mrbaojOAPg0brat9TW5XADAAYSNycKxA45T4Wrku81sEDkDYnEKrJL5U3PXsal+AsOkTmiVxP89hAYRND9IqiV9fvUdJHCBsTrc4PRaqq30BwqaPbbz1KiVxgLDxXjwakcXpi5TEAcLGeykrJhtvvWr8fSiJA4RNR4Gj0ceYkjhA2JxJsyROhQogbE6lVRL3ozUpQNj0OK2SeH79PhUqgLA5nUZJ3GlNCoCwOZFmSXypuMu/JICwOZlGSTxlxSR3mcvrAMKmg7BwWxLPpS0pzqW5wA4gbDoPjW7v8C5MJkNx/zhA2PSYwmSy45L44vRY1+EEDLqevaTOC2dd7RuPRlSqWAAjmwHnhMlxl9U5i8kEDUDYqAXO0cbpBA1A2HgiZcVkZWZCRKg4AVpYszlFqdY0vvwOAGEDgGkUAMIGAAgbAIQNAMIGAAgbAIQNABA2AAgbAIQNABA2AAgbACBsABA2AAgbACBsABA2AEDYACBsABA2AEDYACBsAICwAUDYACBsAICwAUDYACBsAICwAUDYAABhA4CwAUDYAABhA4CwAQDCBgBhA4CwAQDCBgBhAwCEDQDCBgBhAwCEDQDCBgAIGwCEDQDCBgAIGwCEDQDCBgAIGwCEDQAQNgAIGwCEDQAQNgAIGwAgbAAQNgAGxv8NAGWtyCGXRRMdAAAAAElFTkSuQmCC"/>
  <p:tag name="MMPROD_23670LOGO" val="iVBORw0KGgoAAAANSUhEUgAAAMgAAADICAYAAACtWK6eAAAACXBIWXMAAC4jAAAuIwF4pT92AAABK2lDQ1BQaG90b3Nob3AgSUNDIHByb2ZpbGUAAHjarY69SsNgGEbPV0TFQtohiIPCh4go+BPFG0jaUgTBGh2SbCaNHSQ/JF/9uQMXR7cMLu5egXgBCgXB2XtQnDo4RMjgIIJnOu8ZHl6ozZttq1NrQhSrzO5a0nE9OTVikgZ1Flk4DvLU7PX2AOIkDvnB5ysC4GXdbFsd/sZMkGYKGANL/TAPQEjg5FylCsQVoPunqQJRAHp2ZLdA3APaoPRHQPNLHwFa5rgeiDdAH5T+Aei+43pQmwZ0FV4ogJVgVW4bhiHNfuKH8vAyV2GUy9042KD8B4B6a5irJJJ21+LfcVxPlvZ+gADE7FPVKoJhdvatQjz/flcbxRzs38HEuGo713C7Bo2bqi1vQXMTHoovdVNK1BxPqRIAAAAgY0hSTQAAeiUAAICDAAD5/wAAgOgAAFIIAAEVWAAAOpcAABdv11ofkAAAk4BJREFUeNrsXXd81VQbfk6SO7oXLVD23mXvoYAMBZQhMgQFxQ1uEMGJgiIoKMOFgqgsGQoqs+y99+oCyiiU7nFXkvP9kXGT3Ny2ICj4mf7yu7e5ycnJyXnOu9+XUErx3/bf9t9mvjH/DcF/23+b/427HY0SQkp87r+QglUB0AdAOwDtAZQCsB3AFQCV5P9jANgBEACs4XoBAAXgAHAVwDUAKfK17QBcBrBNbvNHADn/zxP4ds81cjsm6P8ZQJoYAMH+zfd3aACzDMDJ/wDyH0D+ic0O4DkNELYBKAOgzR3Wz0wAC+R+bpf3xf8B5D+A3M6tE4AvAdS8S+fRZgBr5GfI/Q8g/wHkVmxRAAYCmAIg4F8yn84DmC8D5cp/ALkLAGIr3+CfHF3dd+f5w5Eya9IOwOibbZZSitFf/IJVO4/hem4hHmrdEKWCApB8JQNXcwpxKSsXTl6ASClESiVRHZJozhAChhAEWjjEhociNiIY1ctHIcvhwqLN+1E2MgSDOjfD+Cd6/pUnzwJwXZFd7JUazYV2HvyNi5Yz9eh/ALnjAOILjBAAowBMvJnmki5exZQf12PFzuOoVKoU8pweZLs84AkBIYx0P2VX0UBMx0p6H8bJSqVPKoJSEVYKRAbYEBFsQ8q1dLzUuz1iokPx2AM3LQ7tBfCcvVKjgyo4/iaQ/AeQOwkgvsCoCGAwgI9upJla/cfhkfta4nRSGradSYVAWIDlQFgOICwIwwIMA0KkT+l+jK4PBEWPEQWVcaIFiLRTKgCiCCrygCiAigIg8KCiB493aISK5SOxYvMBbP7qjRt5rEsAPrBXavy1er+/gaL8B5A7ASC+wGgC4GEAb5a0iTm/bsGRs5eRlVWI9ScvQOQkQBCGk8BBWIBlvaAgjEw9GJlYyNRDNzTELzz0X/UgoVSUqIkoAKIRLDyowMMOoHbZcCSnXcWnI/ui971NSvqouZC0db/YKzXy3G6g/AeQfxogSl8kYLCygPpUSS+fPPdPLNl0DFfznHAxDAhnAWEtIIxFAwgv1ZCAwQJgYBNZuCxUvb8P1TAbJ8P7oD6ruainJFSUASKBhVIBEARQ0QMq8KC8BzYqQhBd+OL5h9C/a4sbGb1psoyy/HaxXv8B5J8CiI5qMHCeP3QPgBkAir3hhDkrkZlRgB93HAfhrN6dsaisFGE4GRAsiAyMNqExyHHxOMnnYXr3ZujZqTSav74RWZxHRzCKY6904NBREaNM4qUmEkURAS37pQLFA8p7QAU37IKIMhE2ECJg3/dvlXQ017tcrufDarRIvNXU5E4HCId/46ZSDQbO84eekKmGtbjLPvlhNVZuO4nT13NAOCvYwHAQ1gJwVg0oOAO1YACGASsy+PHdtvAIBHXfWoMtJzIRHRmEPI6CsGbGdVIsPIhf7ksGByiIIpuAgoiSEM/yFAInySZE5FW2C4IHbt6N83luMB4PBo/7Dv3va4Q+nZoWNzRdbDbbbFfq0W62ig0pKJXG+P/A0fXfRUF8qcZkAGOKu+zNmUvxy5bjyOYpCGcDsdgkNoq1aiiGRRK8GVaWK7zaKQICEAa12BDk8TwuMw4dCEJ5C6oEBqFHo1h8vuMsCiy87v512HB8MqwBHC4e1zM9mLspGfscmbpzyop2ZAluuFgRlKG+oKEiKCjsbgbb3umEpesvYPKe4zLrpVAUXqImggeUd4PyLjAeNypFBGBkv3Z4rGfb4oYqTRCE5zmO+9VWIY7eCmryH4v1dwGEaIFxuAmATwB0LuqSERN/QML5DJxIz5FAwSm7RRa+LTK1YDXAMKhuNR0gIhAh2hDOWZCMfADAq43qYUC3WMTG2PDhnNP4+lSiaV/K00Bsn9IRLEtAKdD2tU1IJQXq7++2aYRB98fCZiP4fdN1vPTHXogqULzvkBUIfhvRDsu3XsZ3Z8/6sF8KJaEiL4PEDepxgXqcuL9eJTSpVx6vDO5W5FCLojjd4/HMsNvtKQBgq9CAgv4HkDsXILKWyHnhSImE8F1HEvDCZ0txIcfpBYbFBsJaZcrByaDgVFYKhJFvw2i4I4KHylZAk+oRqFg6EPWrh+Hs+Vy8sfAoLsI7uaMEG34d0w73TtkIgfE/3qufvRf1awYDAJJTC3DvZ5tANUP5efemcLp5vLHxiM+1gytXx6m0TBx2ZIIS6suOKbKKVuOloyZuUI8ThHfhoSbVkXz1KuJnjS4OKFNYln1D8y7pvw0gd3c8CPGCQ17NiwTH7KXxGPL29+j99o9ILRDBBISCsYeCsYeAsQWBsQaCWANALHYQziZTEE7eGRksuhsjMSMPTpcb97UphTIxFnyy7LQOHACQwbqQkSkggPoX+SwCg4TzDkz9IRmUAlUrBGF8m/p6/iajEN9uTja9/s+kC3h7QH3sfOM+vNc2Du1CY2ARZUrHMOpzgLV4KaU1AIw1CIwtGIw9GExAKGAPwa9HLuBYag4++HZV0ZOHYUYLgjBZ+d918VhJ9Q93zcbc1eCQH8F54Ug55/nDK4sCx5gvfsE3K/Zh7YmLoIEhMjiCvcCwBKiyh8JaeYVxLSj0M+CEOxtTd50Fz4sAgPa1ok3vfyI5BzWDQvw+TjA4eHgenx85iU17MgAATz9cGfUt4eo50eFBuOp2ml6fzbpxPCkL5cvY8UTfSujWqAx6VqgAnf1FlqEIw0rPyMraOasdjDVQ2u0hYOwhQEAIPv/zAB4YNRNLN+wrEiQej2cqz/MPAYAr9d8FEubuB8fhZwCkAujl7/Ruoz7H9xuP4ZKbSsCwBasTgljtemCwnKqZMlILf5uHFXH9uhsA0K5BKdNz1h66iKaVIv22Ec5ZwECQgLFgL9KuukAIMO/1ZiCCdP/SUXa45HN8XqRA0OOeMgCAddvS8fbWY1hx+YJu0O6LKo+yNMAPUCSKQqyB0sJhlxaRfVdy8OwXv2HM9F/8q0I57lWWZVeIorja4XBUdqUeI66Lx8h/APknwUFUcHzlbwY/+cFcVHv4PRy4lANiDwUTEAJiCwJsQYA1AOBsAGsFZSSZA4QBJQSUSEpWaUeJ9qMJ+aCUonqlQNPfz2TlI65qhN/rQy0WpOe6QAE4OQEjpu0HpRQxpWz4vJcCEh48oabXV7YEITrSCkopft970fSclKxcbJrUCR93bAw7z4IyjPTcDAuqqLMtNsBiB6yBILZgEHsISEAovt9yAl2f/wKvTl9UlDzQzWazLSssLGypslz/AeQfAsf5w4/I4DDdfv59B1buT0YOsYIJkGQMYg2SVknOBsJZi2GlbmzbcvQqACAyzIog3tfukQ4HosLsfq8Ps1uRlulS/z/szsLPqy4BAHp3jsH3PdrA7SEazZV+6x1XXqJmHor4C1dNz0kU83A9y43BPcvhzOf34+X6daUnVSmKIqNYQSx2MNYAiQWV5ZOD13Lx48bjmPjd70WBpLHdbp+tDKLr4t1NTe4AgJRwjVaFcQbO84dfQhFRcv3HfI0X56wF7NLLJbYgEFugrLGygnCcPCEIwBCA0Bvvj2E/ejFbYjcsBLWCw3x+F1gKhqWw8MT0+kqRwUhOL9AdG7fxMM5dkmSOzl3C4RGorKHy3ft3kQBy7GwOcjmP6TkBPIvQYA4AxVdLzmPViUsgomJUpQBDJGWEYvuR5RNiDQCxSfIJ7MH4bNVefDSnaJA4nc6n5flFvNTErO//AeTWqaskf6rJAKabnTVj0XqUffBNbEpMk3hoqyxrcAEgrCxnEA4EsuoWBHaPBTJP9Zf2k/k5cHukF960UqTpOSEBLEQ/GOzcNEa2inuPiYRiyKd7wPNSu9cyC02vjeKtiC1tAwAsjE/128cgsAgOlJ47/vhlJIk5EkWiwMtx9dG/XCUQSkCgeCJLBlLC2cFYtBqvEHz65wF0eeELdBk11Vx9b7N9mZ+fP1APkuPEdfE4+Y+C3GpwEB04TC3jB04m4+NFW+GxBIKxySyVLQiEs6tUA1p1LYByNASnp3fHhHYNQcS/1ksXJ+BEgqTeHdA5Vk+UADxYpgLOpxVCYPU3ChEsmN6tKTq2jsK7w+qhgTVc9/t55OHT+QmgFMgpcJveu0+diqrnx+rEy377GMJawXHS/MxzeXS/fXngND4eGYedY7qiT2wFr9cAKztncjZJ/W0LktguWwgOpeXg5MVcNB76vun9goKCfsrJyRkkzzPGqw6+e0DC3PmUAwo43vYHjrU7jqD7G3Pg4uxgbMESO2UN1Mgakju6agGXKVKm4ARDgOF9K2D9qI4oRwP/Um9n/XYWlAK1qoXgt6fao2fpcuhZOhZzejfHqL7V8fKK/dDHdogooG7MiU/AA2O34uMfT6BaVIT3d3npn3n8DE4lFCC3gDe974NtywIAUlIdyOE8fvtXKUx6PkqBNJdL91ssFwAPLyIxNQ+ta5WGjWdVrwEVKJyi7QqUWC5bMFysHVdyeZy/nG56z9DQ0Pk5OTmPaEBC7iaQ/OOWdGv5+kWCgzAMnOcPPwlgjilbtXA93l24WRXCGVkIVxwMvd62xKgjBgDsG9MFZUp7/Rg/mZuIGcfP3LQ81S4kBo93qoTSUTZ43BTnrhRgzaErWH/9iiFakOq9dHUUU6eRACEEjEjAUAY85w3R7RxeFg0rh+OVodUAAG/NOoUfkpP99u7xqlXw4Qt1kZ8PNBq/Gi5OomZtgqPx+QtNMGDydiQbjJxqP6ko9V9xV5F9uUS3A9RVAIvHgVWThqNZvarmqnCP58cff/zxhSeffNIBQFQenP7FCfivdzUxB4gOHAMBLDS7dtwXS/HVhkMy1QgCY7FLbABrlWI1GM7gM+Xbr1kPtABTyKBduzCER0iW7kMnc/H0N/uQxjpLqGTQflVcO/ShsgpF0B1XlnNQHbX0fhJ5LInMFhLd8bI0EJ2rl0WXpmVxb8sILF93BWNWH4aHM3+nr8TVxKuP18C1qx40+3gdKAM8Vas6Hu5YAQ/O2AKXRSz6GRUXeyWCUZDcU0SPBBI4C/Dz2AHo1jbOtBVBEPamp6ePLFu27CEFJP8B5IYBogNHHwDLza6bNGcVpq7crbJUEuWwg3AWb4SfwW/KbJvYoSHmrk1BuuDEgpGtUbdOIDiOhSBQfPDtGXyXkFg8KKgovwBRAwhlxZX8n5R4cm88h6hphvqwlNKuOEcSiTtRXeyJxptYAo5FYNE1thxiQgMwLznR9Jkn39sYg3uVw7Gj+egxdwsmdoxDmcgAPLl8t87ny0cFzdvwSN0K+PZsgoaayCDhPTqQiM58/PHBMLRuVNMvSDiOaw8pg6T4V6nI/yVACCFwXjgyAICpVWrur1vx2ndrwNhDJMuvNVB1NlSj/HShrv63IZWrgHUx+OFKEhiBYP/47oiOYdUFc/v+LIz8aR8clIeTFaSJ5AMK2QlQF7ykCYfVRv6p5xgoiXfwVHW26jmsAINhAaLEuzOqcdN7jgQkoksS4R3XRY+2Qdumkbhw3oXz15w4cCodnx4+XaL3NPGeRria5cQXR0/5gkTwgLq9IGHchdg87VnUrVbetK2cnJynw8PD58kA+Usg+T8DSPHgWL5hH0Z8vuKWgAMAGtoiMKJtdXz8+3G8+GBtXL7mwIZTV/D5041Ro0oQGIZAFCm27s3FEwu2wcMIOkpBRWXyC96wV20yBZE3hMR6QeQVxg0AkSkDkSMWvQkgtOG9xnBfQ6IINSZeZskAxL94L2pUCQGlwLMfH8Kf6ZdK9j5FYMGQtmjbNAJfLrmAj/Yc8YJEfkYjSKweBzo3roQf3xthNlGvMgxTBQCvBcnNAOX/CCBEA5DDmQAijOfuP56ErmPnSOCwyQK5KnNwJkkSit8CeBa73umKS+mFePvHYzjozFQnxdF3HwBno3jvmxNYfC5FQy0EfXyFyGv4co88YaRjVkrh4p2wswzqxkahUbVYdGhSHeVLRyI40Aa7zQqWlZSJPC/A5fYgO8+BxAtXse1wEo6fv4azVzNhY61wChQCqwCC87rlG6MdWc4bvyKDhlAGh967Hy6XBw9+tANXSyRfSdvPA9ugQwvJj6ygkGLF+kt4c8uhYkEiOvNQPToQe+e+7dMmz/ObTp48+WLDhg3PyDT5pgT3/xOAeENkXRcOv2RmCFyyfg9enrEKLkuADA7Z0dCEchBKUJMLAy+KSKJ5xa6Oq5/pgAe/3A43p74jlBYCMP3RJnhu/h5ksU49lRB4OUJPTowgeNTvjMCjeYUYZDgKULdiKbz95AOoWi7mlozr9sNnMemHtUi8nIXSISE4cT3b6x7CcrLDpfzJKJ9eChNLg5BJ3d5EEiVYRH58pDXubSmBIzGhEH2mb0e5qED0b1IJ72074p/dcheCugoQBjcmPn0/BnVrZQoSi8XSQyOP3DBI/n8AQghcF448B2C2j8yxahvGfbsabi4AxB4Mxhqkuo0YBfKyYgDWvHsPIsM5UAqs35GJJ1fsKrIP8/q1wIuLD8ouGtIrIoIIkYi+wBCk5AeSgCoHGgketKtaFlmF+XC6ndj3/fi/RUc/6O1v0KdtHN6fvxFXChyq+7pqs1BDhr1BYL7piPwD5ZuHWqJ7+1IgoDh91oEeM7bAbZO4oS5lyqBX4/J4cfU+E8Fd1m65C0Gd+ehUvTR++eRp03tcuXJlaGxs7DIju/UfQFSASBGFrtSjtQGcMjvn4dFfYWNimuQ0pzocyhNB87KrkVBMGd4QGdddaNc8WnarAAa/tw/b8q767cOkDg3RKi4Kh05lYNGOS9hbkKYBBu9VaQo8KO9SbQBRVgv6ta2DbScSsP2rMfgnt3NXruPpST/j1MVMFIB4jXpKRhYFLAynCSH2rwKfdX9T9OpcVrLQC0CNF9fAZZcMlQwPiCxwYFx3HDyZjadX7JKVF7ISQvCoYbyiuwCiIw9Pd4rDxy/2M7OP7LZarV0BeAyUpEQg+f/IaiJlHfzS7KevFsdj45lLktzByUZARuNTJTsDRPMBGNipEh6dvQsOm4Cqy0Ow9O02iC5lkeYA9W/HqFctFOVK2/DRgqvYm3/FAAxvggNlZYyys2hQszSWf/ws7pStctlSWDfjJclgOHsF9p+4iL0Xr0uU1mIH4Xh1UQFrARhRFvSlBcYmMHBxAgCCj+9tooLj2Mk87DyciWHNKiPlfD46tSiDL7cm4rw7H5dTnejWvhQarYnCIWeGpEEDQAkHsFLGFSKKYKwCvtlwCPvOnEP8rNd0/bZYLK1yc3M/Dw0NfcnwSCIhhNB/OLv5Pw8QQuC6cHgAgHuNP81YtB7v/rQJJCBUDmyya1LweNkqTmCx+KU26Dt1Gxx2KaAomc3DV78kYswTtXAwM1NX1iaQt6CSPRCn+GyEC1ZcSCtAv6+3wkM0ArbgUSkF9ThBeRdK2ViUigzCjq9vPK+1x+MRU1NT8xMSEnJ27dqVfvLkyZzs7Gx3bm4uz/M8DwBWq5WGhoZyZcqUsTVq1Ci8RYsWpStVqhRWpkyZUJZlS7xUfvh8H0njF78fL878DYW8G4zFLsV5WGyS+pmzglAKynIgAOoEReC57jWRVyjike5lQAhw7Zobj8zcgXw7j5PvP4DgYAaLVl/GeXc+CAXq1A3C9B+TcciZKbPJVAIJA9UoSiwSJSaigJOpWdh3IhnNDdb2kJCQ4adPn15Tu3btP+F1r5Sw9g+D5E4of9AYwEHj8ZRL6eg4cgZyGatqKZc0Vhav0yEhIJRg5Yh2aFQ3DM99dBi/X/eqLl+qXxMvDKyOnYczEFs6EBt3X8PMPaeRzwmYeX8zjPpjHyg0tgkdxXCqbEKtsEBEhFvx57RRNzQOp06dyv79998vbty4MX3NmjXpMguhsBFadkIwaHKML4UZNWpU5fbt28c2atQotkaNGqVvpB9vzVqBH+KPoIBw0hhaAjSsl0WWTVg0DSqF5RPagGGAK5dcePnlo9hVPh1ggX1ju2DN9qt4e7uUZKF9SDR6Na+AMRsP+hpRKZW0fErmFI0RsXHpEMR/9YqZAfHiAw880HTdunUFsjyijE+R1vb/h/oguwG0NB6/77nPcPBKriSU24IluUPloyX+mREZLBjSCm2bSloWUaSY/H0iZp86i2iXDfNeaoUzSXno0aE0AmV5xOEQsGd3FiJjbOj1zWYIRKOV0mT3oB4niNuJtjXL4Lepz5X4eS5dulRw6NCh6zt37rz+0UcfJckvmte8dF4DFO2uBYioMw55dwYA8+ijj1bo2LFjhSZNmpS3WCxc/fr1yxfXry+XbcK0JVtx3SXK8fdeoEBJc8SwqIAQbP+0I6ZNTcLnCWeAEIIylgA8064a3t9yXKf9o4w5yyq/DK88wrtB3Q6IrnyIzjwMbl0Ts8YOMRPY34qNjZ0pyyNakPiVR/7VAKGUtoNUo0K3LVu/FyO++A1MQCiILVjvgEi87uq9Yioho6AAGQ4PVn3YBgE2FoJIsWJNGs7lFGLOrgQUWARYeIKv+7dA5zZRIAQQBBGTvz+LL0+c9rJUqozhAHU7EGNjEGSnODC3+PScycnJuQcOHMjYuXNn+vTp089pgKAInh4NSDwGoPAGimIECOD1gmXl76xm58aNG1e3devWFXv27FlshuoNe05g6OQlcBGLZGi12AFFmJepSQUEY+IjjfDc/H0o5HkgrORO31aeIBAsslmP10YieCB6nKCyVotzF+CrV/qgT0ffjI5nzpwZWrt27d80Y1ak6vffDpBdAHQK8m2HzmD4xAXIFDnZWu5V6UrOh+aGwCokBCvfa4fwEEnY2LAzA8OX7tKtbAMrVsIDLcshfv9lzEs4q2GpXDI7JYHj5fub4Z1nexXb/6NHj2Z+9NFHpxYtWpSmmfzKp/LdbfjOGwDDG1gvndFMQzmIARycYbc0adIksnfv3lVfeeWVLsHBwX5993u8+jksxIatSVflSMsAzRhLtpRqbBg+frQpPvrpOA6RLImqR5ZFRKANv1w851+oFQi+H9Aajy3d4VX/Kvm33A5Qt2RALG0DTi1614zVuspxXD0ALoNmi/5fAYRS+hiAH4zHh73zHVYeuQBiV+LIFdbKonFbN2+/lGDHmrfao3S0DZQCm3ZlYPiS3RAZUbmpN8GzasdwqTp71uNElegg7P1ubJF937lz57WlS5demDZt2nnD5FfAoP10m/xvBIlgVHHCx4NRpR6MDAgtSCzavVatWhGTJ0/u8NBDD7Uv6jm+WboZY3/cKMV3WANlbZdXJVwewfj93Y4QPDzsdg4FDgH3f7QFmazbb5t2nsWeD7vi0/lnMD85Se/9y7tkVisPoiMPM5+9H4/2aGsmuz1Vt27dpZqx8stq/SsBQillAOQB0K1y+1RXklDZIBhowlqRYkg8g5UjO6CenKHw5Nlc9Jm5HQ1Cw5HtcOG0J1PWUGm8UN2FKG+3oEvLqvj0pUf8tn3mzJnsyZMnn5k7d+5FA3VwyyueS/Nd+2kGFEGzQprJITDIIYxmZ00AwkFK0G2V/7fOmDGj3XPPPdePZVm/2sraA99FrouBi7V6QaL6tnEIECzY9UEXZGUL6DJtEwTO/3zpVaY8Ph3VEAEBAKUEDV5aIwVwyb5oknu8C9RdCNGZB9aZj5kvPYQBXfVW9vz8/PUhISFDADgN8ogPq/VvBcgLAGYaj3d4aiqOXS+Qfa2CvStaEayV2cYIBPMHtcI9LSNBKYXbTbF++zU899tOOSety/ui3AVoXDocHzz3ANo2rFEkONavX3+ZYRiBZVmBYRhB/s5zHMczDCNwHMcr/7MsK3Acx3Mcp34yDCNyHCewLCtyHCcQQijLsiIhhDIMQ5VPs/uLokgopUT5FASBUT55nmdFUWSU74IgsIIgsB6PhxMEga1WrVrVunXr+s3x+vbXv+Gn9UeRA1YGSYAOJHaBA88QGRy+4x/BW/H1sOZo1ShctTueT3EjLcuBh3/epme1FDnPKQnsTcuFYcPsV33aXLFixf19+/bdVxyr9a8DCKW0JYDdxuPzftuKl+eskVOBBqshs1qt1Y2m45netTH6dCmL42dz0WPWRlDq8Wqp3IUQ3YVoERuJtbNG4f99m7tqBz74IR7ZlNXLJVpHUKWcnOY99ClbEVNerA+bVfotJ1fAW7NO4Nf0C6gdFIZyoYGIT7usYbU8GjeUPIiOXBz6+lVUKa/XXOfk5KwODw9/QqYiflmtf2NuXlOL+edLtskBTzaAUagGK1vLbybrCMWM9QlIvVyIXjM3g1IluEfhgwvRvmL0f+CQt+G92uKtxzohihVBnYWSQO1xg/IeWQ0ugvVQPBxbCaAU0YIdyx/rgM9fi1PBsXVXJtq8EY9f06WMjqcLctCuVjRCPBZILveK+74FhLGCsHYQzo4vft7o05+wsLD7169f30FmF1mNouJvjWX/WwFCKQ0B0Nh4fM7yzTiXWyj5DrFWKSpQW4cDuMFxkVaKnvXKodfHWyAQj1db5XZAdBeiaWwEVn7+/H/I0GxPPNgOHz/3AMIYQQaIU3bGlOJbeCKiYmkbfn2iPXZM7oTmDUNBCHDuggMffHUGOxMzkBugF+BDYMGHPeIU1kKOc+GkEhNygrq5W47gwpXrPv1p2bLlixqZSpG7iEw5yL8OIAAGGA/E7z2BST9tAtT0PFZvbAOREhgwAoNOEWXQwBKOMN4CRiDF5xyjFNMPn0AmcWh4XyeopxCxdg6z3njkP0SYbP06NsXLD7cBx0syGvU4JQOqwANUwGf7TyM2OgB2K4FIKb5ZmoL2n8Xjm7MJ2H/xOiZ1aKSqHHqUKod+D5RGx5ZRUDy2VVaN4SQDJSulO3139kqfvoSEhLQ9fPjwAI0yQpcZ5e/Y/m5frJHGAwdPnkemhwdjDwQ4G6gSBEQYUJl61AsIx9zxTVUBsDAfuHzdgWuZDpxPc+JyeiGy8l1IvFaISwX56FEnFmcu52D99Ytq3LRkqHIAbgdeeaw7alUqU7wB8EIa1u8+AZeHB6vLjHIXbXKptujwINzXOg5R4SHFXvLSwPuwcMMBnL6ap05owjCAIOUrHjh5BzZOuRdPvH8Q8flp6jJ7KCMLvzzUCq3rRcLtFlGnbpCkYKAW73qmvFc5jgWcFeBsWH7gLN5IvoTaVcvp+tKgQYMPASwxsRUJMhW5rX5af5uQTim9D8B6HzI67GOczXHLdg9JODRT607r0hQPdy8LXhDBsUyRQtjVa060/mAdPMSl0b0XgDrz0KNxFfw8YYTfvj/z4TfwOCmW7zkhJXQ2uNT7ZB+5Q0Hh/fSGBhPegyAW6Ns+DjPGDS+2mZkLN+CtRVvV8GZFBQyGw9QuTTB/YyqOIVtlgDe80AkMx+BUQh56dopWk9m9/vlxLEk952V/5SI+iguK5KeViyfa1sZnYwb79OPnn3/uNWTIkP0agd2jUfvSkg8LvaMBkgCguvbYtgOn0eudH0ACwiTNleIjxFp8JiShwJbX7sPZo4X4ZV8yapUJQ/3qYejcoRRyswSwHEF4BANBoBj+4V5syrjoZavk8M9Ph3XGk33v8dvvT+b+hk8XbYQTnKaIjsZz+E4HhhlQlOpS2pJr7kKE2wgu/PF5sU08MuYbrD+bBqJoFuUQZxYWWFkOTkaAjXA4+F5XhIaw2H0oG/1/3I761nDcWzMam8+m47g7Wy8fao2Hsh1KdOaDdeZh0ohueLpvR10fTp8+PbVOnTozABRqbEsKRUFJQXLHxoNQSssYwQEAXy3dKvkBqSGinGYi6gVzSoBHpu7A50OaYV1WGtbmpCHwKIdVle9Bz8+3wEN49K9aEc/3q45NmZe9tfhkj9yqYYFFgmPPsQSs3HQUTtlHSc0Cr4K1+Ai8Owwdap4uogR/KZ4DhEG2uwCT5/yKN0b0LrKVBzvWx4bjKaC6Oo0MBJbACYqyYjB2f9oJjFxb8Zs/kwAAx93ZOH4822z5lMURRiq/oNZlsYBnOTgdvlb6ChUq9ATwNbxGQ1ZmtW47i/V3CekPGg/8uuUgfj+cKPGgciw1lTNzUMKYam6vMA4s3JyCAQ0rgQIY0qIyJi86gUKOh4el2H8hAy/PPCBZbUUeohrV5sDDnYuuhZiRmYujVzIAS4DX9cIaCFgDAcXlRf0t4C7YA9VPaJ5D+pRY2c+Xbin2xQ25vw3mj30EoscB0eOEKLghCh5QKkCkIu6pVAogUuzH9B8TsS7jSsm08IRIsogij8iyyIzlO336EBQUVHvt2rVd4fUY0Lrd3NYV6+8S0n2yGyenpMnBTxZvKChh4Jt6U7+tuHwRjT0ReKZ5dYSyHNZmpKmr5VkxB9SteOcqflYOvPZgK4wb1qPIDu4+lCirHeUIPA2L5e3X3SmkE1ApSIqRo8bk2Jd8hxs7D51Gm8a1i2yiZ4fGqD1vHc5kOuRYHG98+7ZzVyGK9bFi/eUS59jSUxEpC4sSO3/N4cD2g2fQrkkt3RWNGzd+GMC6v5uKMLf//dDqAHxURgs3HpGSCSj5nbRhD5QWuR+6lok+TWJx6YrTe1xJxSPnjYVMPWqEB+HJPu2K7eeRxMsqqZdCUi2yQUtTyJOwd9+u5s+SSxlonpGwHFZsPFCi9zj60U6wC7waXSllcuGRSvMxevpxxMbY8Wbz+qiGkGLfny4fGGHUvip1ST6Zv87n/tHR0R1Lly4doKEiRpUvuSsBAqCT8cCSdbuRcD1Hlj0kCuKNjy7Zs/aeuR3D76+I2lwIOobH4KVGtdRYcq8LuxPjHu+McjGRxbbnFqiuJrq36hSjSfN5N+6Mt5SBYn9Q5D2WQ6HbN2P8qVOnthuPPdy5OZ7s2hjwyJGWvEfOhyXil9QUPPrDbkzbeRJJNNd0fMuIAVK4QXRZcILXKE7kKrwSF2EBWCuOpFxDYqpvko1p06a10QCEw99gXf87AOIjf+TmOEBZTqoNKLMwVKkPiJJ5kjg4AWPnHcPaj9vjuzeb4Mu9Z2WPUSkDici70Dg2Cn06N/PpUEJCQpbxGMuxst2FUWsTQq1XeLfvcr1FTT5fhf/34+grFBQU+Ji2J47qh3CWQORdcpYXjyTrUREeRoCD403v/2yd6tg7rRM+eak+xg1uiDUvdUQ4b/XWgiQMKGElGxjLIYsX8Oe2w76LYu/e4+FrWWfuWoBQSgmAzsbj36zc7WVn1ByzN74Q7HdkIDOHx9R5iXCybg31kOSP5/v7slZZWVlOc55VmTwwyWv7L9h8NHCaBNgm7+3rr7/+1qyZr17vByjRl4JHk5xbGlK7h8Eztatj1VPtQSgQLHJ480lJnvh0TiLaTVuD4VN34b0HG3jV5kRbdVeWRa77JvwLCAioMGjQoLJ/J5t1uynIcwB0lSvPnruM09ezvIIeI8kfRJa1LDyDXqXLl5iPXbbhMr46fFqSPZRMJB4XOlSNxSNdWvh0aNKkSUcYhhHN1aJUdXT0fv4Ld80jEz8L22uvvXZw9+7dK4y/dW/XEOUCbbILikdyZpRTr350TyOcmd4dbw6vhQlzT4KCYkj1SioGVxy+DEooLtgK8PvBS2gfUlqj0ZeBQqR58d36A/hti698NHjw4BbwBofddjbrdgPEZwnfczRJl0eWaPl7APUDw3FvXHSJb/DB9sPgGUHHXoF3oZlJHoOMjAzn1KlTEwgh9AaXXfzbyElRop4gSELC008/vbSwsNCndNSoPm1k/yy3nJxbSuD9wbojOJGQi59/TcU+j8Sh2a3em5QPDvDKfFkU7WrFGKgZI+catqBAoKht4g5UqlSpCjKbxf0dbNbtBohPyOeUBZtUDYreY1daBOIqRODBjmXwx1P34I3m9dA4IAJ2k7LKAEVZIVC2EkuGMCWMtk6pMLz3tK8B7O23394HwGVOQf4/N+qfNSbHjh3L27lzpw8VadGwKgIYyCDxqBnuCzkPzibn45vN3poqWQXeknDVY7wBpHXLBSPf6TJns+SS1Av+2G1mNGxkoCDs7WSzbhtAKKUPA/BZxq/kFqpGQapYUwmjCsMdG0bBZiVoUDsYLwysjN8+bIMz07tjy8ud8OE9cehZujxiBBuqMiF4p3cdUEpBqUZ7JXjwTO/Wpn36/fffLwFw+gMI/ZfvQMmKMIuiqIT1YujQoT5utk3rVEGD8pGSwVAGCBVFiJTC4RFwEQVq++euOeR3RBERwkn3FIBHe1ZEu7hSsPCScgaAPB8klTRlOfy04ZBP32JiYhpoKIjRaHhXySA+7NXm/SfhAryqVFVIlIaTEYDG9SKRdknAwQP5cBQK6gJTpUIAHnuwAmaPaYj90+/Dho86YOPha1IJApEHFT2gogdE9KB+rQq+wuVXXx1JTU3N9QsQ+v8EFVoS5QoDAGlpac7r16/7qJSmvNQXENxyLRSPlAiDCsjK86CUYFPvk5SdC1H2mBJEyb/ws/uaokKFAATaLQgnVlkY0qimGSlmJNvlW5DUYrGE/Pbbbz38UJC7GyDvf/uHHOchy1ZEk4eAAiJD8cL0A0jNKMChA9kYNuwA2r22CdPnJ+DUyTxkZHgHjGEotiVfkdgrQZB23oN2Vcuhed0qxhWRPvfccwchObo5/Avp/wf4QPE40VAQAoBu27ZtqfGcRrUqI5hlJEFd4OWgKhHLD5xD71YV1PbrxESAYSXdwK/JaWBFBtmiCy1ejUfPOZtxjXFq+kK8RkOGhQcEKzf7Cuo1a9Zs9HfJIbcTID4S1tWcQtlQpamC5FVjAAC25VzDI3O2A6UEPPpsReS43fj091PoOmcL2o6Px4Mv7cB3888hK9uDNNFbt0PJcTWsl6/m6sSJE9fgzTLiLLmQ/k9LB/QfaUeRQRS89O3bd0NOTo7PTB3Vq5VcMEhQq2Yl8DmwcQTv31sfE1rXx6w3GgIAdh/OwgV3AQQi4v3Nx5BGHHplCGF0u2L9/2j+Wp/+xcbGNihCDrmllOS2+GJRSnsDKGc8HmYPwEWnU5U7vEUo9ZuHE/Hu9mOoRoLwUf+GOJOcj88PnUZ+II+DyMLRvVmILGODwAgAL8U6iCKPQAJkFzp82luzZk2KQj38URBahNB6YyLuzWjDaDHsnrEJcgPteGNDqMb9ncp/RTyC9sUIly9f3h0WFqZLhdgiriror7vUkFyIIihDMX3faQyoUAnP9q6O4wm5WL7lMn5MSi6yUKjySJQQUEaRRViEBfrmv3O73W7oLepaOUTELfTNul0UxIe98nh4nM/IUQu4GOUPsz2J5uO55fsRVy4a+97qjg5caQAUvFXE67/tl+UPQSrcInpwT52KeKr3vT6d2bBhwyUtBfEvg5SERxG9u1rFVjDf1WKd2uJJJm35tOPR75Qvpj2zdiTZQJLPJBlNq5L1tuWXgqgcFwAxLS0tyXhevtOFckGBak1GqbCp1Pbii+fRceZG9J67DfOTk0BJCcZWNdR6C5fm5rvNVL01Xn/99VoGCsLeDjnkdgHER73bddSnKOBF2TFRk6kEBIoKqyYTivsiy2BQxcoY37I+vn6wBb7v3wKVq1gRU4rFz5Ob4YdercEJDFysR1bvemWQC5k+HiRwOp2edevWXVHA4V8GQbFZUiSnSAAiBQQ5GzyveA97vLvAgypykShK54paw6PGGClS9Rm8Xsja9rz3UNsTDX0ybUc24vFuedeUjJNX+6JAYhyVn3/+ea/xh4fuaYK4yjFqBS6qvI8bkImICETxdg0nyIDIOwiD1KxciILv6+rbt297Exnkls/n2+Xu7sNeXc7IgcgQMDrHP69cVYMJwYZPOhTr4dHp3iisKn0Pes6KB69ZMakooF2DKj7nx8fHJ2qpBwAny7I3aAfRhLAq1W019c99Jpri76StNqusR0SjEKCivi2R90YAUtFboZaRDGiUsN4mlC9qSWrqrbgrKO0IBsu5l0opv1H/3IiOinz33XfXvvzyy1SLxaJTEZ6+dMVAMeW9hHM1WOTwUZ+GeHrlbq/bi+pkySKvkMeIiXPx/TtP6q6rVKlSAz8slsJm3TjH/DcCZBuAgdoDbw29H89/vVbSecu7VCFF+r1zzbIAKK5c8aDQweNKpgsX0gpx5bqUkCH5ugPnc/OQy7tRKHrgYXiApyqLZaVSsgHjtnv3bi175QLg8iekU7/AMJ+E1MhOKdOKeI1dYFlQhtPMNqIBm7ZCLC+zQLycP1iUs4DITnwMB8JSA90nBsDy+kq7Sju6RxJV1xCq6F9LKOkXFBTsDQ8P1wHksW4t8P7i7TqKRAH0KVsB+y9l4SJT4GVXRIIAkUE0Z0NscBCqx4Tg3kalUCYqABQEzQMjMbZ/bTz+5SbkEidAGPAMg5U7jvh0qHTp0nVNWCytoE7vZAriU2P4VNIVjY6B+GhYurWWlF7Hjzvw24pzWGVJhcCaPCNHvWyLrHunIo8gK0H50pFmxsFUA0CK0GIZ6D8VZfZPO5kFdQKCd6ul2kBFsCAIswci2+2EqMRcwCq1zLCyyCUbxYwTWnHdEDywUGBou/qIiQjCF6sPolBwg3BWUNjURYUoRZi08d3y9ZR3A4IbrChgwoB7MXXVTnAch7gyMdhw9rwMcMV2UeJ5JGZkZOwJDw/XFRp8dUh3TF60DS4qA5xK7+ViVj6+ebo5Vu64iPqVw1G+jB3hIVaUK22H3a5nE7KyPQAoapUORVytIJSy2JHrzlOJyWsDuvp05vLly2eKoCB3thYLQFXjgcRLGV6WSqP3BgUsAgNRBPq8tQutqkbhvj4x6B1YDpevF2LbiWs4eDUL6cQFkVAMqlgFoAIWJJ8FFanK97IW3zEpKChwHj58OAPexNEuAG5zgFADRigoBYgo6jPCa0uzyROxR8OqeOKhVnjik0U4t3A8yjz8AQKtFlx3uiQWiRKAJaBUin+gcoAX5Iq5kuOflIFl1P3NsO7QGUx/7SEAwLgn7kO1IVOQ7nCCQIr7JiDe4jVUkTs07XgcaF25DByiC6MGdcCoQR3Up6zcfyIyChxycRvBl8IUsWo89thjS3bs2PGJTohlCMBQUEEEEakkC1HgVG426tUKRIM6tfw27HICmVkeBIcxsHtY/JSSgiWvJcNFnN75AYJykaE+154+fToBerf322ILuV0AifGVQXK91E91TpSexUYZvLPgCI67s7H/eAZwXAJNNVsQWleOwTvNy6NibCDsVoIaVYLQ+pV1Xo2NvDeuUtanE+fPn8+Et9SAmmG9RL5YKusCjZ1FOwmd6NOoGs5lXseiiVIKnYtLpcjitKVvAwAeeG0etqdmaEovS1nPVRaNd0ml3twOxAZYwASwmPT8g5hk6ErST6NRe8g0XHa5pXZEjW+aqAGH2wHqceDTYV3wdP97TR/rxzf74/43v9XIOiXPmrNz504XpdRJCLHraYsAMN5SdoSKcEJAXj6P0BALrl53IfG8E2fOZ+PidQdOXs5Bam4hsgQXChger7eogzpB4Tjkug43J0i5SjRmgIOnLuCx3gYht1y5CgYKYiaH3LEyiI8PVkp6Nihjk1MCEV3P8zgex3SpYQA3K+IUn4dTiXn4PjEJjEjwZJ2qeH1oTVyhDnlZk3T7VBTRoWE1n04cPnz4EszrdPgXxbXAE2UWRLvSexwgbicqRgRg/ofDihyEJ7rHYdtX6yTjqNbeQwVvcVB3Ie6tWgY9OtTGc33v9dvWsE71MfGPA16ZRxb0qeiRovzchaCuQtxTu5xfcADAtF/iwQg8BCVfVgkz5ij6ZEEQEjiO02XAqFehNPZfzlXlNFCA50RcSnOh2zvbcJEpNFcByLPvi11nJKpokXgqfWIHgmtZBT6XBwUFhfgBh1bV+5dlkdul5g3wYXfcrps0osmLFEMx70Qy4ndmgDIGrRIoWjf04eqwdevWVOgL2ngAePzKIEZwaKvcugpAXfkI4p34YGgnnFjwTrF9tnGMxOtrbBFUcOvA0bh0KMY/2aVIcABAsJ2VZB01rFiWOeSMkdRVgMVv9Mcf00YW2c6i95+CVVvT/AZN8IIgnDceq142yqvJU5PVUcTvv4pLKCxeYLWIcFgEzXzQO+Zm5fsaf202WyCKdli8JazW7aIgPsATVf0/fAOSSrh5WIqRq/bI9ghRN6EjQoPNBLk8eKs4qaXQzGpwUJHq3VYUw6HAy2xQISoEWjH37aFoFVejRP29kJYh2SIYjxSBQRi5ToaUUTCcEfFEr+Zo3aBasW2dSL4iJ0pwq2+eioJKPV7v2RI97i22RCHaPPUhPAKvrvRmWSpF0a96i3o8niSbzaY7WLNiKWBvgiSnKVSXUkzed0Jik0rOxRnU0lIfM00AYrfbA/zIH7fUcfF2URCfzglUk3HxL3RdJOZOIaUifHPODh8+vCb09QJ5ALxfIV2xqQi85KnKu9TMf60qlML++WNLDA4AWL/7pGQJV5JI8E61DqKFd+LBNjUx/MH2JWpr69FEOWOLNyEFPA5QTyG61imP917oU6J2Ph01ADwV1ZfAmxjhWJb1Oy8KCgpOGI/VrRrrteQrioO/aIUgSkIHQpCdX2hGQQIMlOO2ePX+bdndbyQhg9n+UJlKeL5+LTCCeTvf/+6TiANxcXHloa8uqxRhMYMeqJIzVvRAlEN3RY8TVcMDseGrVxAUYDO9MikpKVcURZ/psPHISSlxNu+UWSqpLgl15aNMKIfZbww14fLMZ9W17CxQwSMlTJBLx4muAjQuE46nHzYH2dGjRzONxzbtPi6/C1LcNDJjsajb7fZJNxIdGaLGfFDZDlLcbuMZvNu2Id5rVx/DqldBDSbcr/NxnttXbOQ4zuJH9rg7AaKzMt9E/39NO4+aYcGY/2hL09/f+eY3n2PVqlWrAJNagGYURBSpyt9LrhmS2nVou3o4+vN4v/16//33j1WvXj2eYRifh/J4JKqhlROoKx9bp7+AU4snmrORHo8PgCM7DEeBs1DXFlwFsAhO9OhQF93bxPm089133yXExcX5GIa+XLlDNmRqvKl9XhGh/qzRHo9HNDn/xg1lnIiPNh/DhasOvP9sXXw7qql/rkEU/c1dpggB/W4DSNFrioUn+KxbUxx8pxs+vrchWMF7TYxgw4gaVdGhfRSax4WDiIB5kIPpJhh20WwQVYc+pTS04MaEgffiqzcHmTaampqa//DDD+947733zoaGhvoscS63JC8owjh154O68vH7h0+iad2qpm3+9NNPSVar1Se+uLAwz8tSuQtAXXkIENx4Y1AnjB3mW646JSUlt1KlSnbj8YMnk5HH83JoqxzJeQumANGNv/e9VEQwyoh2v+/cZRHwXUIieo7bgUtX83GjgV0mFIMxkfTvSCG9CEWh1mHPOwZLnmyLZnFhAIBHe5UHQwjeiD+Eqd0ao3+3cqrxPSPLJXmGGsZxwlO9zSbKeQ0o1DLLhBATb17ZcEZ4WAiDjZ8+gyZ1K/t9nJCQEMuqVasuA3Dl5ub6qOhsVguoxwlCKSjjBkAwflgvdGod549Nyxk6dOiBJk2ahNStW1dnR3r10Z5Y+McOpOU5AIZBmdBQbP/hPZQrU8q0rVdeeeXAr7/+2tF4fMI3q+SMkaw87qIfIk/8zk6r1WrxoXq8AJ0vu3x1ywphKBUShC9Pni1yahx1ZeFkssPv+mlCnJUahYxhB+6GeJAirAymm51n0bRBGNxuipRUB2IiLejfvRwqRYaiTRuv8J2V48Gznx00tzn08s2BdfLkyRTo648rxiOfVVrgpQpKhFKc/nEsypQKw96jSXht2mKM6tcej/TU8/nh4eG2Dz/8sNKYMWMOA3AmJiZerF69us7+897w3vjs5z8wfkQ/rNi+H28987Bp35OTk7NfeeWVfQCcR44cuWwEyKRXhqHXvS1w7EQiwLAoXSbKLzgmT558oFatWhYzjdq5K9lqRhlQCkIFU/aoKIAEBQX5BsJl5Gjch7zz0+GmeOnR6nj4SqxkThIoeEGEhxfhdAMulwiXx42QIDvOXij0O28CON9pKggCbwACMdUR36EA8akXzIB4jVKGoQ9jOFy56kC/D3Yi1eaA3cHg2yEt0aF1BJatvYLf91zCxZxCnBFzIcoXU42xkQJIz8xBZFiwkWU5Cn3tceW7D0tk5RhQSvFS/3tQplQYVm06jAGT5oPybjz+0fdgWaDf/XqQtGnTJgpAAYDC06dPJxkBMnbkEIwdOQQA8NKTfU0H6sMPP9zz9ttvn5UVCK6pU6fuGzRoUCPjea0b10XrxnWLHPSpU6fuGzt27PHjx493M/42fcFanM3MkcpNMJxkrBTIDdtB7Ha7T6brUylpXg9mTZJvjrUi0C55PxS3JVzINjDLisBPERXqGzTlcDgcBrUucLdEFMqrtq5tjiHwUD8BSBT4Zc01pNqkVcQZIODTZadgt9XDS2v369aIaGJDpocHT7xCPyFARravtbVSpUrBBuohAoDb7U6wWCw6o0GliqUxvk0jvPVELxw+eQ4DJi+QU9FIaTrf+HyBD0Dq169fBlJRl7wpU6Zs6Nmz5z03MkizZ8/e8/bbbx/TgNZx8ODBgl9++WVN//79u99IW9OnT98xevTo423btg2uV69erA8b5BLUZBle2wS94aIyLMv6OFedOncV3oztXmyVj7DidGI+Dp/ORlCABXYbiwA7YLdzsHI2BAUxiApjERbCodBpXMO8BsfIIFOAOEugufrLlvTbBRAHAJ1hIshilYp1UV/5wUEFOF2i7lHOFuZj/+lsn8f7pE8TvLJoN7IgGcwkzBHsPJKINo1r6s7t0KFD5cmTJ283SvPZ2dm7g4KCdAVFv3znaUn4vpyONq9+KbmZMwQQpNLF9zap57vqJSSkyhQkf+vWrXnr16//qUuXLkNKMkBHjhxJeeGFF3bLL1GAZMh0AMh/5JFHVqxZsya3W7duJao0+swzz/zyzTffXASAkSNH+hRC2X8yBXM3HACxBnhdXigkY+sNzh+O4yr5jMOlDBl02rnKoE7lEIyYvQ/nUVBkm6VEOx6uW9lrPNY4PYICEcE++gYUFha6TNipW5604XYB5AIA3YyqViYSB9Jyva4ImhdTQAXE1Q9Ag1NhIGAQbONQs1I4OjaNQqGzFsKDOAQFWFA2OgAN64ZqrvQG+289kozXjQasunUrm82ArKys8+XKlfNVCz88HldyJddyEAIiEik2mhCMf85Xfjh8+HCyTEEKAOR37dr1x927dxe0bNnymaIG5+TJk2efeuqpNfJ1CsV1ym3lA8jv3r37T6+88kr8W2+9NSoyMrK+WTsZGRnp77777u8yOEjTpk1D+vfv75O1YsGqHRAZJXCLyJRD8kAodLiKEsSJiXwSZTx2PbfQGyarWcw/+eMkzouFxepKS1mtCAnUxMloFSegiIn09ZLIzc0tKJFy7Q4FiE9m8NJhwaBXcr2DQL0g8XAimtQKxx+f+QradWtV9zGkWYlFUk8qWeEZBkdSLvtcW7p0adNStmXLlm1lPDZz4VpczswDsQbKoGAAyoMSgkDOhioVfJuSoxUdGpAUtmrV6tsePXr8/MknnzxSpkyZJmFhYY2vX79+jGXZ0NOnTydu2bLlwltvvZUAKW0NKw+CB5IrfiGAPBkkjmnTpqVPmzZt+NSpU+tER0eH1a5du77D4WDOnDmT/e23317Yv3+/ACn3sQUAmTBhQhvWJF379+v2gLI2L4cveiMZ61fz4cZw7ty5K2YT7K233ooghPjkhXULFJRwmlhy6dIUWgAwRc/TxvYILH6nNb5akqiXQRSDIxXRsGZ5M61f2t+hWrpdAEkGoOPHq1eIAk6lej0+oQdJTq4H0ZFWg6YCKMincLl4ZOS64HR7ULViCMoF2XG1IEeXiZ03sY8HBAQEdu7cOSo+Pl4H2ODgYB+AbNtzWq6focl4LvPTz/Rq49P2mTNnkhctWpQsr/xOAM533nmn7LBhw7rGxMQ0DgoKaiobuVwcx9HExMTdr7322qa9e/cKkJw5LbKASeGNVVEoSMGiRYsadOvWbUhoaGgThmFUHiMnJ+f0xYsXf92/f38agEAZXBYAiIuL88mY99XitXDxHoC1yq40kIO/eAy/rzmqViptRuHSzADy3HPP+ejSz11OR67TDWK3quOmz/trzsI1sJTChMF1EBjAIuVCAQ6k5BhcVbyhDGlZvpne4+LiKt3NAPHxyWhQoxyw9pDe61PDaV3PEvDTmlPYnpQOtyDCRXk4RBGFVADPiBAJBSVAv3IVUat0KA4lp6tUhBAWhW4nzl1OR+VY/QI3cODA2vHx8Wd0GjWG8fE2LnR5JAuzViki88P5Hl9Xh/T09Ex4/bzcCQkJL1SvXr2/8TyGYWxRUVEto6KiWm7ZsqXX3Llzv37++eePwpuZXNQCZPLkyZVeeOGFV4OCgkxVVmFhYbUfffTRsV26dDk6evToOfPnz09X1Nbly5f3cRR7ZdpPgDVI4umJKD2ayGN8/0546+mepi9v8+bNl8yOh4eH+7gxzFu5HZKVR060oFYJK5pyHHNfR7+52yASo96MqsFqyvfPlqzHuBH6MjNVq1at/HcA5G9L+/Pe3D9UUFCdW7T0+/k0B747k4QzQi5SkI/LxIks1g0XJ0BgqDreyy5dwK9Jl7xx7UQSol0UmLE43qcjTZo0qVESowxhDMFossdwmcAAjOjjq5zau3dvCgCxSpUqXFJS0utm4DBRkUYNHz78mTZt2hAAuQByNHvuokWL4saMGTPHHzi0W0xMTNxnn332TL169Tzy9dmmulpRkMN7BTX+/cuRfVRweDy+FaZ69epV3UTdS+12uw9AFm48qEsEqK8zWfSmA4eWq9B4aTOiiN7tG5nZjs7dtOHtDgCIzwpUPibMG4NARY1jm/Q37s8DJa7m5LAImspEUpIxynLYfDjRpyMNGzZsY6IOJKYyneJQKcd5U5FHqTA74mpU9Dl75cqVKQDEP//8c0TVqlU7l3Rg7HZ71OLFi58yACT31KlTgwcMGPDpjQxyVFRUvdWrVz+jtCOKoo/EHWC1SDYPKsBGCH57fxgef7ANjiSkYsjrM/Hqx9/7tNusWbOqxkk2YcKEsgzD+AgDdcqXlRORs973QQiqM6F4okbNG3NK1cwHSiXn0WCrBV+PG+bTx6NHj56Hr58RvVsoyDbjgbVfvI4QjpUEX6oxbssyicsilGgYCaV4qV4tfSUoOS1O+fAIM7295bXXXquJYuOVqYb3FeRkbR58+MyDZjx6UmpqauHx48dH1K5du4O/FvPzzRUtsbGxbWWA5ALITUlJebp27dpP+VUJn07G1r1HTX+rUKFCl7lz59aQFDu5PulBH7q3KSY83guD2jfBFy/3Q5fW9bB27yk8++FPWLr7kOmIGBLHAQB69+7d3Hjslw17cSzlqlyygAAMUe0gXWuXQVz1MDACbgQiKrWTUhPxqBQZCpb1LX/x448/nkTxjlv0TgWIj++5xcKhWkyElFBNTnJGRXrDfu8NbRF4YXA1WAQluRgLyAmPt5+5gJlLNvh0pnPnzvW0Cnq/xjElEEtO0hbEMujWrqHPaatWrTq+dOnSPvXq1Wtu1sxL730FW7MBiLpnGCJbDsTltHQfueS7776rCqAwNTV1ZOXKlYebtbNp7zH0e2EyWjz2Nrq8MAmtB74OE6963HPPPY0BOHJycvb4yAgfvogxT/XG3AlP4LEHWmHKwni8+tlyHLpwBQCDwAAfcUxJ7amb2RERET5k1MZxuFxQKI+/vthTs9rh6HtfDA693xXf9WmJbqXKIoi3mL5Tm4fVJ7/T7JEhdjMN1uXff/89zWBVBG7Ay/EfBQghZJVsC9HbHwry1bxMN5DZz0v6A6Ow7P02sNsI6gSEa8p2SdVbCykQbRJZ2KRJk9YoziVaNVIJKkiee8C3zsi1a9eyOnToUKVx48YNzfr4+JgZ+Hr9XhBbMGANQgFlEL/d13+sQ4cOccnJyUPKly8/wqydX9btxpC3vsMfx5JB7MEg1iAcOXcVfV+eZKbObrx+/foGZcuWfaCo8ev/zlx8unArkjNzvPUA/RNV3TSOjo72sezvOZosl8zWFkJiYBVYtG0m+YpFhlnQtV005rzZFKemd8P6FzpiZFxNVCXBICJQxxKGF1vV8aZ+VeUPiYpkOwrN2FQLfJMylNi9+07QYgFAGgDdqlM6IhgpuZmGbIQyFSG0SA6oZ0x5zHy9IRRq+2i7yjiyIUPKXsiwckF6C+au2oMB3VsZJ1Dt8uXLB1y8eDEXAGMeX6DJaEglTc9DnX1DWPfv35/8wAMPmAYvvDJpPhbvPQ3YgtU2wMuZyg1bYGBgYGxs7Otm7bw+bSEWrDuETJHIbUmJIwQPg/gDZ8zU2S3uueeeiRaLxW+OndqPfoir2S44RVFKRAcKiCwEs3KmkvusOtH27NnzoM1m87HQz1m9H2CsUrViFSQETUIjsH1PBlZuv4g+91REy8bhCAyQ1uJaVQMxpmoNjEENXLrsQlAgh14fbFUzrKgyqhzZOfYxH7cyHD9+PBU+iZJ18St3fPJqUzZr4nO91SQGUpIxwbtaFMFXjapfC7PHSOAocAh4bdpxlAqzgaPeOttK6a7NZ85hxxFf9+rly5c/Cm9wjZ/1UukPj2CWxQ9/+kYp+gPH4NGz8WX8QcAWBFgDAWsAiMUOcDZczS00k0NMwTHqk5/w9R97kUkZEGsQiDVQchGx2EE4C4KDgsxkhkKLxVLb34s4lXgR5zML4CQE4CxqjXQwSulrHw5Am9kP9erV89HQbT94BjkCr/PvInIy8k71ymLcosNYcf0iHlu2E/VGr8bzHx5BZoaAxIRCuGRVQrlYG3hBxHmxQF6gvIkAIfKwEoqHOvqW8d69e/cF+Gbwxu0AyW0DiCAIO4zH2jauhQBC5LSdiurRf7JjRiT49qGWGD2sOggBrmd60HncFixJPYenlu0BzyhUh5Wj5CwAY8HBYyk+/WnevPmjAwYMKA0TV3d1bBX/JJGiZY0KmDHm8RI96/Bx32L5oSR5QgeBWAJBLAEAZwdhrfhh7Z4StTPxu1X4cf1h8JYAEEugBDRLAMDaQFgrLFwA7m3ewGzFD/PX5qfzVqPxCzMkQyFrAxgrwFgkmYGwsJgIwIKgBqrTzp07hypGT+326vSl6nhL1ENaewglKBUWiDTOWxiHt1JUKxuE2YuS0Gn2RnR4JR6vTT6KC6lubNx7TYrvUfyvlDIKgoDIAKuJ4iPf+d577x3XgEPwA5Y72lAIjuNWUEovGNms2IggJOW4QYxp+A1sllVg8PvIe1CnhrRipl1x42K6G5eItBoLDIWUXpBKWix5VSScFXP/3IdRQ3xJ8+DBg5suXrz4nJmWxjiqVcpGleg5X5+8AAv3ngaRJzNhOQAEVORBQMEKAejZvvhsI1/+shGfL90OF2cDrIGyP5jkiUKJVKKplN2Knz94rkT9qtrnddSvWAXrTl+QwGaxSSs9ILm5M7zcftEGi/nz57/hs4IfS0RiWjaI8rzEy16VQSCqRNtAWYB1M/i4Sws0bxCMalXt+G1tGmgScNnuwJKrF+Cax8AWLGhYbU0Sb5HHkM6+1OPUqVOXNIAwA8ddw2JBFEUfHmXckC6qjUExYlEoBV2kJ4vkbdg0uhNqVw8EpRTxWzLQ+sP1+GFTItqGlFYUvrAKjORxS2QZhLGAshacSM/GmM+XmLFHrwOwmAFEpctysrLyMZHFPt/oTxZixgYNW2Wxg3I2UM4CsFZQ1gqrxYpxjxcpO+PNWUvx7vfrkUssoNYgwBIAytlBOSsoa5GKnrIcgu2BJYr//mX9XlzK5bHuzEXJim6xA5wdlLVJ7TGcBDpCwJvIY0p8fbNmzUKio6N9qMeOA2dQCALKWkAZTvVdowToVq0sqlULQv0T4eCtIr7cdhw/rE3BH5uvoG2LKExq01hdDxEiYOv5dG8CQNleo9Q0GdKrrU/fDhw4cEkGhpKAwxgxevcAxIzNatOkplwYhjdkRpeeqS4Xjr1TO6NCOclbZdGiyxi2bBc8NoqTiTkY1skbzz26bV20Dy0tr14swLIAawXhrNh19JwZVQvesGFDL7/LpibtfmCAvchnG/rmt/hiw0EQW5BKPcDZZK2OBWCl7O4Cy2HWrzv8ttNo6Pv4auU+5BJOohwWO8BZve3IAjBhWGQ43Jj75+4i+3X/i9Px5JSlqhaNWAMAa4Dcpn6196u+kheQOXPmPGqxWMK1v6VcTsfny3dIgVes1CZRBHQw6NisNMLCWEyc1FhSyYr5+D4hCc+sPIDm767DN7vOAgQIKmTxUItYXGEcvgn7BB6hLIOky9d8+paQkJChAYYRJLec1brdADlmPHY1MxeNYqPV4o9S6n+lyAxFIMvgwqUCJCTn4+IVJ2rWCMHch1piUuvGGNq+Ku5tFYb7S5VBU3sEBtxfDt0bl1UES0kfz3AAY8Xe81fx/W9bzWwGo80piNfITgiLLUfOma/O8ftx3zPT8MuBRBBLEAjnBQZhOEljRbz2GRcIWtY296vbfegsTqXlwcFaJfaMs0sAZyxyMUtZMy23lSkIqFU+xrStNTuPodfIGdh0+jLcFjugkYPAWOSqwqwXGMVMn++//75Dw4YNexuPHzyejGsOj169q6l7MnzRbjz89h54WBd+eqQNCPW6j3hYESliPjieYMWL7XH+Sr5q76Bqpnvp8/merdCjXWOffi1duvQCvKmcjMk47io1LwICAnZQqq+m0iquBp7s1RKjvl0DotpDBCgVtPY7r6PjF5sl9IoE4dSKcgEBiAq0IiLQhkMzs9CiZinEhNtQUCjiwXtL4+2NBKJc9BEsB3BWEMGKb5bvwBMPdfChIg6HgzGVQQiRAcbij1Pn8fiEBfjhncHqOUvWHcCLs1Yh280DtiBpQsurvcqLAyBUzuDOciDUignfb8bFrDwM6SLJIqdSrmD0Fyux4eQ5EFuwph0riMwCSQFIFIShoFSSsYhoxSc/bkP382l47kGvh3Gjxz5C8rVcuAkD2IJBOJvUHiP3i1GUd3JCl2LYNEopeeyxx4aZ/fb89OXS+CoUTnFzl4mywFDsKUhHvx/SYeNZUM0MG1GrJvp1LId6NYJACPDMt/u8tg9RX4w1LMw3ivDSpUuZFy5cKNAAxB8FueML6GgHewchRBerGhUZCiLwXpWvKqyzOuZHZCgy4UKm2yX5u2ZLx5ddlNf8VQTvtGuAGBqINCZfCo9lOBDWAsrZcOjSdfz0+3YM6an3nQwJCYnzpR9e9kpZHRfvTcAvPd+HKCeLJrLfF7FJqzI4i0o5JC2at6wcYSgoJHvDriuZ2DnjT4z4fCVARVjAwkMgT2apDYlyyAkVGCULPgBRUmFTygEcxbrEK1h75jze+n4jQqwWFDrdyBU8soLA4u0XYwFhWWkCKzEZIjTcJS0y9SvLsj4qpJcm/4wcngI2mZVkNSG8JqBzcfoYhB9PJGFn0lV0qlMGTWtFIYXmGQyDkntPuIVFz3t8qce4ceM2G8BhBpJbKqjfToBQAMjOzn4hIiJC50jU774WmDxvPY6k52uqKnEgRH5h+oAC/zdgKN7beVQqqkMVYZ2TXh5nAywefPD9OrRpVBNV/bAmGjOhpH2SrfISRWAgasKaKSSbi6IQUKgNVWNIGFkTBzm6jpOvJBLw5BBXjwaMlPXKGFSdzJryagq7xnipHBgOBVRAgZvK8o5N7pdcicqsX/KiSuWAKdUoarK1a9fOJwBm1i8b8N36g6DWQBBOEvYJw0njRQg6hJZGndgwzDmRaF74CICTE3CCz8GJYznAMa/3LqXeSl1U8KBlnfKoWcm3nMXixYsV9sqj2c3YrFu23fbEcZGRkacopanG48MeaA4ILjkhM69Wi7qZxKQ1SSiIKLu/a1S+4Kw4l+/EFws2lITUSe0RqDUBJaBZZbDJu8y+SMY2RprQalk5TclmxQ1GBazV24bFBlisqtFOR4GgtGNoi2Hke1qkay02STtltXu/c1aZIrGawC+NUZx6q3Ip3z0eT4ne46cLNsHDWiT1M6uxnDMSpRNEireeqoljH3bHs7Wr6RL/FbkrlENO1gfBg7dG9PC5/549e865XC41ATn0+ZbNhPS7AyAAqMPheN94sEL5UnIVVhkgAq9xUoNpcgd/e5ngQLzUqJ5qNCSy0ZCwNoCz48s1+zBmxpIiOxkTEeSt/ioqvLrsX8RwMqsiTWSiGORVZwdZySCImqq21MtuEUbm1fW7WvFXTeYhqoZKb9VajZ2IElnQZjX9kakGYSXnTSVmQNTy9QKgrZSrJsHmUbtymWJf4Ir4fbiU55QEftbmNTTKfa/FhuLV/jXx5+ZrmLMsEVXLBEosa1EVg0UAguitBiz3KSbAihYNqvv0Ye7cucegL4akTUou3JVqXgUgBw4c+NN4sFeHJujfsp68cni8AT30xheAmmWD8PyAyojk7fLKKVvVWasksFrsWBZ/DImpV/220alFHQ27py3OqeHTqcYlW2ULZHALHu+ucaVRA5aowemUKjEP8oouerztKKWbNW1RkVdjJHzkBqUtHS/PaxYeeXVWcg7LKzUEDwbc37rIsZ38wx8YNOlnWcumqJ85NTy5ChOMF+6viWdn78UzK/fisyNnMWbTUfBERJvgaPSJrYByYqA5B66qdnm1tMMrD/tGD5w5c+ba119/nWxgrYqjIHe+FkvpZIcOHdIFQTjDMIzOme7FRzvjl32nANEmvTDWIpUXI6LsPlK0A2MZMQCzhjVF87gwEAL8/EIbdP96o56/p1ZAtCO1sADL1+3DmCfNw0xrVS8PqyjCzbvkFVoTdqu1GxBy8+oRZWIbBNq/1JahPervXLkmolI+DrwTraqVQ0RYSJG3+X3rSYicXZI7VHW2XJIaBEPbV8O4JYeRF+AVyGvTUHzzUjNUqRSg3n7a/CRMO3par7VS/K7kRdJORZQpHe7Th/j4+BQNKNwGCmLUYt1ajxD8Tdv169dHxcTErNMeaxlXA03KRePg1TwJHIJFWpkoU2wW+Gdq18KbT1QHy0rnJCQXILfAg9cb18HUQyclvyBw0qpqsYGIAt5auBHbTyZj5acv+rTXvEENjOzdHp/9ulUS1iGtbIS1aABCcPdtVAWItEq7ALcTASKP954vuqbIOzOXY8+FayC2IEnO0RoFCVDXEoJjqdnIC/CG7VZ0BWP15+3Aye8l5bwbSRfy8NLQqtj8VhoOuTJV2UMBhwLcitHBGHy/r/V83rx5CQbWym1CQQTcTb5YxrdUunTprR6PZx/HcbogowFdmuDgvHWgrBWE9UhqWqLIAL5UpCwNwFcjmqNx3VDFVIBFf1zCm+sPQ2Ap2oTEyAkDpMz4hOFAGSvASfz4+kMpmL5gHV4e7Fta+OPXHsUfu48h+WqOVIWJdUtUSI11uEs3NUpPKu3ACG6smfk6Wjf26wCMugPfRmJ6oQQO2cmRMBavJR4ElSMC0KxcFJYnS6E/QQ4Oi95qrYJj36E8DPp2O1x2AS+frY1OtWJw6HCGXjaSy1YzghsTnxno04+srKzCffv2ZRooSFEs1t0JEABiQUHB12FhYTqANK5XGWUCbUhzuwHBqmGzJCE5zhoFUIpj7my82rQORg6qCo6VyiGfv+jEE5/vxVkhV/XR3Zl3zasmllWtYKlafVWgIqYs2IxmdSujXaOaPh099svHeGrCN0i5mIFQqw2Hzl0FVbS2d+nG8xQBFg73NKiJjcdOo0rZskWC46VPFyLlWiFgC5C1Yza9U6K8YO2+ko0vXmuGk+ezcCGjAO+NilNdhM4kFWLAnG3w2CWuZ9PJNHSsH60Clqosn0Q9hrSPM3VtnzVr1n7oy3i7/Ajpt9wGIhl96S2PczdzqCMA2CeeeCLgu+++yzX+uPDPnXhs6hIQW4jk+GcJUP18GJHDr0+3R60qIQiUs+95PMCH353G9wlJahs2nkGtgDB0rhODQd0qYvCnu5Ao5Hq9Q+UyaPA4AI8DtSOC8MsnI1CrYhn8t3m36QvX4b2561HISO4vsCrvwqILilJA8kazuhg5qIqujaRzTjz0yVbkBHhVyENqVcGO02lIEfMkpQHvBjyFgKsA1JmL1KUfoEwpvfxx7dq1vNKlS8+HFLufBSADQKa8Z0NKslcAKXmfWwaL6F8Uo3c0QBgAnMfj2c5xnM9S0WjAuziR6ZCd7GSnPUbyZI2lgdj1aScwDMHpkw7Mm5eKJa5ENAmNwP0Ny6J6xVC0jIuA3S7dd9OeTDy2ZKdeQFU0JQpI3A40jY3EDxMeQ83/QAIA+GrZJrz97VrkgAEsgXKQlmw1J17bChEheVHL26OVK+O5vtUREmTBys2X8PbWozpxrXlEJNpXj8Fne0/KmjWlrnshqCsPz3eKw+fjHvPpzxNPPLF27ty5p2QwaAGSBSmTSz6kZHtODTWhdytACAA2ISGhWfXq1XcaT/jhty0YMX25BBCFisj+RGAYjG1eDy8MqoZDB5w4feU6SkUGIOFiHhbtOYeqEWH4blxjsAxwPcODFhPWw8OJ6F4qFmvSL0njJXsPU1nVCbliU4sK0Zj5xiNoVLPi/zU4Ppr3Bz7/ZTsyBSJRDotdQzk4FRz3hpeFnWOx5volv22Fw4ahtasDRECbhpE4nZaH9zcdkam5TMndDsCVD+rKw6n541G9ot5yvmHDhuQuXbqsk6lHtoZyKNQjVwaIQ2a7FI0WbiVA/k4ZBABojRo1Dl27du3F6OjoL7QnPP7QPZi3che2n7+ucdhTKvwSTN5zEmlZLhy5mI2T+Tk6P59PH2wElgEKHCJ6fbgdHlaKDny6Zw1wqwl+v3IRipBCGAuoJohub+p1DH77B7w7ohsGdGnxfwmO9k99jGMXMlEITnbbl8GhuNvLckdFGoTPXmiI1u9tKHLmsAJFpfI2PNI9Fh4PxeCfd0icjyh4jcMeqQbkPXUq+YADACZOnHgM3pzFyu40yCBmLia3dMX/uyiIls1iAVhFUbxECAnVnnAi8QIaPTkFxB4sB/oEeEk8wxqqGEnbjAea46HOUn7ZER8fwrp0aWUL5Dkc+Pg+sAyLuDGr4WR5X3ZLcKuUJNLCoEnNGPw57WW/z5WXl+eQV6K7Rt8bGhpaZGDLT6t2YPi0pZJrvEI5FMrNesFhFVnsn9AFEWEWxO+8jqcX74WbLdrsECJw6FWlAhacT1INl5R3StTDnQ8b78Si9x9HD0PE5e7duy+1bt36T3gT6/mjHlr2qlg1753MYmnZLAaA5dKlS4NjY2PnGE968p1vMX/7KSmbhyKLsFbvy9IIiI9WroqPR9UBACxefQmvbzgMAOgYXhofPVUf834/j5BAGyICrRi37aDXKi56rc2Ud6ksF+EdqBIVhDNLPizy+Y4fP566e/fuK++9997JS5cuee40UFSsWNH+0UcfNRg8eHCjos6b8fM6vPr9GlXeAGfTsLWs7CYvJQZa9ngHNKgVCrsMt/QMHt0nbMY1zlW8DYaKqoeAJHsUAK58/Di6PwY+4Gv3ePbZZ+O//vrr0zI4sjTgyDII5wpF4Ytjr+4GgOiEdQBWh8Pxh91u17nCbz98Bg+P/RYZAquRRWwSSDRGqkoIxtYp94JhgNRUJ9pMj4fNQ/BFv6awcAxGLj6AQos0ZhaewMOJXqGdUq+riKBxw5A1XK/0aIFPXh1Y7HNmZWXlvffeexu++OKL5DsBGAMHDozt3Llzuccff7y1xWKx+Duv/sDxKBMehS2Jl1WqoUYIKjE1mhy7NZlwRNhZHM7Nwud9m+OBDtEgBHA4KUZMPoCtuVf9gAP6ceYlwRyuAsQGEpxf+YnPVampqTkVK1ZcIoMgWwOQLBPh3KURzou1gdwtAJHTkMCya9euFq1atdpkPGnlxn3oO2G+pPa1arUpkmMeQxlsH90VFWKtuJ7hwTvjzqBGHTt69CqPjxYex4astKJFISVJmepz5ZF4Yw3LFWVh8Odnz6FJnSrFPm92dnbO2bNnzx04cOD8888/v+/vBEVgYCD7+eeft3j88ce7FAUKZZv761Y898UKCJxFcj6Ug7VUuc8ADjPvgZfiauO1x6qrhtqPvjuLL0+d9QUHqOwLxntV7K4C2HgHlk98El1NKv4OGDBgzZIlS5LgTcidqQFJjsxeFRqE8xL5X90tAIEMEBaA1eVybbBarT7ScffnP0X86YsSq2UJkHhkDas144GmeOi+WOzaUYBsjxP5LhfGrDksZTspib5AzeQnaiiJDBJeAgoRXKhaKhizRg9E5+b1SvTs2dnZ1xITExMPHTqU+PTTT++6HaB49tlnq3Tu3Ll6gwYNqpcqVSomKiqqWD31W18uxYzl21EoMCrF8MaVa1iqYsChbG1CYjDvzeYIsEtG29Vb0/H8ir0QGBENrBE45srUWe8l6lEAuArwSq+W+ORV3/rzU6ZMOThmzJgD8Cb2ztKAI9uEerihdzPB3Q4Qo7DObd26tXH79u23m50Y0/VVZImsV2C3eFkti8jh+OQHcD3bjVEzDuKgM/PmFGtUAxIjNZHlk8ohASgVYcOu78ff0B2ysrIuXLhw4dShQ4dODx8+fNvNjifLsmTZsmVd69SpU6d8+fJ1AgMDo27k+tGfLcJXf+6DE6wc02KXw4Q1iRzU8gUlL/cXKwZi2RttUb6s13p+Ob0QP21Mwbprl7yexDJVhisfzctHYucPvuN48eLFvJo1a/7qcDgUKpFlAEgOfA2DJRLO70aAKFSEA2A9evRozwYNGvxsPPHT+X/ijTl/aFgtxeXaCjAMBlWphkZVw/HGpiN/TftMNTmZqKLlkgxaiiMdeBei7Rwc7kJkrZ9xU3dzu90ZOTk559PT05PPnj17+uLFi5k5OTkOnudFQMo5GxISYq1atWrZGjVq1A0LC6sQFhZWxWKxhNzM/b5bvhmvf7kK+SJUVkqbYAKGlKE3Ag5ls/AM5g1pjfbNIwBQTPvpLKYdOC1TZbfXYu4uRIDgxvrPX0BLk3iPgQMHbli8eHGyCfXIKgH1wL8JID5UBIAtPz9/cVBQUBcfNeRvWzBs2nI591SQnJDApr7cETVr4buzCTrL7k2DBDBQE96X9eJd6FijPNo2roL3nu1zx6l1Zy5Zj20HE3AyKR2nMnLUCEgpIYSWneK8VENX8ObmxnHj8x1x6lwuXvhjHyLdLAoFJ5wolI2CEmvVJa4CVn/hm3F17ty5p5544ondMoXINQjn2beCetyNANFqtCxffPFF1VGjRh02O3nIG19i0b4zEqtlDZTT41i8L7sEPPMNyyU6dbDsKi5qqYoboSxB+3qVcPzcBSStmPKPAmPP0UQ88ta3uF7gggusN7eWDAqiCuDsX6Yaxs3uYTB7QHM8sWwXWI+AIx92xuHjGXj0h02S1sqdj/cHdsT4px8yU5lfb9CgwRqZOuSaCOdau4fjZqnH3QgQGKlISkrKM5UrV/7I1OjUcSQcxGoij3C3CCT+gKKlKJoYBjUC0A0IPDrWqoQMRx6cTgdOLp70t4Ci35gZeLB1HN7+fi0u5xdqktZ5dyWBg04Iv0VUQxksK8+Co0Ah4wJEHs/Xr4x9Z65gb2Yq4C5E17rl8efMV0yvfvTRRzcuWLAgRaYQORrqka1R6+bBaxS8KepxtwHEVKMFwHb27NlnatSo4WOpW7p+D0Z8vBD54DTyiF1V/d46kPhhuwxA8Ybm8iorBpEHKwpoXrEMUq5noHREEN4f0RO97mlyS8Z17m9b8cG8P5BT4EaFyAgcv5opq2Y1Klo5SRz8AgO3hGrobR3e0Fmd17S7EKUswJRRvTG0h2+J7y1btly899574zXUI9sAkGxoymJD73N1Q9TjbgSIVhZhIJUytgKwZ2ZmfhkREdHbePKppFQ0fOJjiErmc85+G0FiFOKpXi2sSbRM1aJAgs8nEUUEsgwK3A5UiAhFXJUyaFSjHJrXrYLSpUIRYLOCyPITzwtwuDxITcvE7qNJOHX+Gg4lX0J6vgN2zg4XpWo9FCnVqoZlYlg9tVByfKnUgtxCqlEcOJyqK3v7euWx6atxPldv3rz50uOPP77zwoULmX6oh5a1KoDeB0tK60EpvYG5dtcCREtFLABso0ePrjBp0qT1HMeV8hEGdx9DlzFf6eURjRHxtoHEh6IYwKIDjqAmbDA/R06HQg2UShv3ThjfXZ7wRAGIckxJVKEFhdKGjmLcwjHRGVt5fby7pxBBogdDuzXGrDd8S0hkZmY6o6KiVshsUx70VvNsE8Fc61KiWM3x/wAQrcCuyCIWAPa9e/c+1Lx582/MLvh2aTye/WKFXKhGCxK9D9GtA4kRKMokoXqhXgsANVukHiBUd74JC61OakZT5trfrk1NxNxGanFj4ODcThz9YSxqVSln2sKzzz674+uvv06QJ3+uCfXIMbBW2ngPlXrc6Fy7mwFiFNitAAK2bdvWq02bNtMYhvHJG/PxnN8wfv46jb/W3wGSkoDFABgttVCO6dJ++gOIMsk12iYVAFpwEOjy7d5yamGiwDCwVVpwsG4Hds5+Bc3qVzdtZefOnZfbtm0bL4PDqNbNgbm3rhItKGipx98BkL8tq4lfdMTUovTaGSX9n6gRwNzt27f/c/v27YFt27adZrxu7IiHQEAwbv5adb4R5QWyVJO283aspMQwceQJqhQBkgve+ADHCAzqd4XRsFrEQBUMgNBRCsgJK3B7FgSto6fsYyWBQ3LytPBObJnxkl9w7Nix44ps73DKlKFAI2Moe6GGpTLGnOvA8bfMz3+agpCYWpABAo3ArrJaAAL27NkzpEWLFqY+6PN+3YwnP/tFHz+iGBK1GUlumebmJqiLToYxyB1FAUQFgB8wAGAFBmGwIA+8FCh2O57HqPZWE+W5VDeSAMGNg/PeQM3K5mzVvHnzzgwfPvygDIB8g2CupRy58BoEnQatFTUC5F/PYpEYKZecBiSsBiRWGSSBR48efaFBgwavmrXx59aD6PPWXPAWm4bd0oaLsrdY9y9tEbwVs4c0w8XrDhS6PIirVgoPz9kKgRP9g8b0EPXtEymacll5Fs81qYFypQLRvW0MLDaChX9cxIRdx249S6XV3vmwVQ5YBRfOLn4PFcqUMm1p1KhRe2fOnJmkoRp5BtkjxyB3aN1JTFmrvwsgd0wyGxJTS1upVGG1eHmQnHFxcV8dOXJkmtm1D3RogmUfDAd1F4C6C0E9DlDeCcq7QQWPvtwbVUq90ZtIk63fMzk3Bi3ciVqVQjC8dyVQKoDnRJNzCSgIooUAtA4qjapMCBiRUcu9UcLIu/Q/JzBoZItCt1LlECsGqtcr7TECweaxHZF9VsDoH/ej69tbYLMQPNmvItoEx/zl51LHRpMelQo8qOAGlYFBPQ5QTyEiOIqKpQL8guPFF1/cN3PmzGQNW6VQkHwNIBRQaG0dHhjCaf9O1uqOA4hh6VJAok1W7GjUqNHXhw8fNgVJz3uaIAAelLUzoO4CKazT45AdDeXsfWpWc+rL/txsZwmgFIWdvy7FHPwi8H3vFnjvoQZwiG481aY61r50L1oE+NZBbB8ag5mPNEe1kGBUiwjEhokdMa9fazVxPADcExWD8mVtePCh0mBiGFxJL8S+vTkgBKgaHfoXh556E0xrBXHFu1k2AFJXAXrUq4juLWvgzDJfN5uCggJ+5MiRe2fMmKGAQwsMf+AwWspvS0mDu0pI1z47ialJ6bWzWoGdKAK7Ip80btz4m/Xr12fed999H/i8lG1SBO/gN77Eot2npApWSrp/1iI1qWW5qKZkwU2yXNGCHY3rhcHjodiemi7VKjFs49s2QPumpVB3zGp4LCIObc/C3KhWWPpBa9R4aTVccuRjGG/Fd2OaoccbW5BgyQeuAzlf8fjo1Xp4YHss/rgqxdtfyC4EpUBcgzCwIoEIHunXXMjK4vHL2WTAQm/+PWi1bVTJfqj1apaox7QRPfDS0Pv9tvbRRx8dmzVrVooGHFrZQwuOApi7kehcSf4J6nFHUhASU9PIavFaVguAo0uXLsuPHTv2jb82Fkx+DnNe7A3GXQjqKgRchYDbCXgUj1wl67kglwnQTowb40falY8GwwBJ5wqRzjpNz+ncPAoeQYSoKe6UeC4fABBEWPW8+yqWQUAAQQHvrR1/PDUblAI5hR71WCLNRYfXNqPF2PUQLBQNY6LQqmUk1vx5DU5OuMFnoN5yBGrJBZlqeDyyVdypUg3WXYg3H+5QJDjOnj2bPXHixLMacBRoQJGr2YuiHvSf0FrdDSyWGUgEDavlAuD46KOPfvR4PNf9tfFEv0546oFmqBTESSyXp1COOZeTNAiaSrs+bFfJ30f/9hUAAMu2+M8T5XRShISwWDykHayURaTDhpbNIzFv5Xlksm7veR6JVfvh5ZZoY4tChMOKAW0r48slKdieq6/4eg75yGRdmNGjBe5pUgbLtl5Eh84R2PpyJ3QILX0T7JSmlIMcBQjeoWGp8tGhamm81v8eTBz1iN9WExISsl588cV9BrYqT6O1yjWhHv5S+fzzc/Gf12LVNH99Equl8D6KEdGiVf+uXbu2R8eOHd+xWCylirpH75c/x8qDCXLVV5tPuWZvaWTmhqzQVp7FmWndwTIEzV7egGus0/S8e8NKY9745mBlhlYUgD+3Xsdzq3Yb2mNw4MOuCA/ldNN4wtenMed0YrFc4Fst6+GZAVWQmyegyfh1PjUC/WqndEkseK9bPy/lrrKKHlSIDEDC8slF3n/ZsmXJDz/88F4TypGn0VLlaqhJAfQu7DdMPf71WixX6jHT3e1yUf1Sp2q1lGRijm7duv0xZMiQfocPH56TlpZ20N89fp3+EiYMvQ8VAzlQV4Fe2+VxSdouUavtEmQNjqLRMdd4NQ2LBMsA6RkuXGWdfrmYXdfTkZtH5TalyrWdW0Wib7mKuvNcnIie722H2+U9F5Tinadr4bu+LXzajRHsKC0GqP/P250CkVKEBDOoYA0y0UzJzyTXBaSy+z6VM6xTj1PS/rkLpTFy5aND5Whs/mJUkeCYOXPm6Q4dOmx4+OGH92iAkV8EOApMtFbazCQiALhdLupxu1HUfiPbzVx7R+cs14BE9AeSJUuWXGzcuPEXZcuWHXnw4EG/ddbeeqo3Rg3sgK71ygOufCnKTWG7eIX1chtYL8HgEiLtoR4LOIFgZC/JYjz/j4t+n6EeF449E+7D/N+SUGvkaoydfgLp6R7Y7QQfPF0HFl6/Aj5Qrzy27c9El5e34dkPD2Hj9usQeOC+ttEor6nUFMJbsO3jTtj7WSeUFqRkVRm8S/Vquegq0MNJl+5ISyXcAO9Us7nAXQC488G6CzG2Xzts/n4sWsXVKBIco0aNOr5t27arJsJ4rgEcWqu5NjJQq9IVDe/+H93u+KT+BpBo5RGPRnAvBFDQtGnT6UWB5NVH78eaWa+hTBCD7rVloLjypag3j6IWdspAcXvZDTVeXeLZH6pZDvMGtUa7ZpKaNi3L6bf/U0c0RkSoBdP3nUGhTcTPqefQ5v0NuHzFhZBgDiHwZup5qEx5jB1eDdNXnMVpNhd/ZF3G4yv2YN6K8yAECNFk9RGoCLuNgOcpMqmUvO3B6uUBArww5RAcFl5TD1DrO6Ut8+ZSBXAlmRtc+ageYUfv1jUx6cVHinw3X3zxxclRo0Yd9cNS5Rp2LVtllkL0tlSI+heoeUsGEqvNRkoygE2bNp0+cODA3z/44INnq1ev3sbsnMurpbTAo6cvxKGTF7Hx9AU1NFVNLaSmOzW4kxOCH5OS8GNSEuw/c2hZqhT6t6mEshF2TDt80pfv5UVQCvCcqLL/TquAhHP5iIywIIt1qcdrlA0EIYBH0Kv+Uy7nQhAozjnzVDVyIefBoxP2Ymz/Oni5eW243ALCQyxo+vJapDNOc5WtKOoSuXkjIiVKMrJbczA2gmmvDy2SZ09MTMx5+eWXD/75559X4c2ZW+iHvdJaxxWB3K+f1Z1EPe4IId3tcpX4XBkkCuXTCu5WADYAAQACAQQBCFm9evXg7t27DyvuGd+e9Qu+/G0HspyCxkXFAnCaGBMliTNhTT1pWYE1cTEhaGyPwC/vtsHnPyXiy0NnQRmKVmHRmP9OCzw35RDWXb+snh1LA7BjSifsP5yNx77bDadNQHlPEOa82hLz/0jGz+fO+diOQAFWhJQPzMejWNR73qp5qqR0PODdYEQPqpUKxUcv9EafTs2LHKfjx49nLV269PyECRMStBpFeF1IjFZyLTiMlEMb2yGaGsbMOQnjnLjpuWaxWv9dANGARBuJyMHrt2WTNVwKSIIXL178UL9+/Z5lGKZYavn+V8uxeucJ7Dt3VZMUQonvZr0Z5xmTmIwiPG0jBSuGNqoCjrWAihShIRx+2JGCFOT59KE8DcLLXWvCzllx/FwWAi0clh49hwso0GufANl1Hoa4FJNgLpFXy51JsfQe2KiIHk2r4+GuzTCgW+titTyrVq260Lt37wPQZ1xXwJGvoRzavVAjbziKAcfNTkT6fwsQDcXwuYWGkijRiApIrBqQBAIImjRpUqtnn312ZHh4eGxJVIBfLd2AtCvZmLR0I0TCAYzB8ZHlvNnmdRSFKcYt/Sas9dSQ1d/HbV40CdDSWMG1DoaCG+EWDvWrxiA02ILfPn21RF34/fffzw8YMOCAy+VyauQ+o4U838S+4dAYAY1slb+48r8yIem/FiBFgAHFgISFPtjKogGJynKVKlUq9Lvvvutbo0aNerVq1WpenG5cOT7/ty14btpigLHCA6IBCqcPd2VY31BZaTBMwEFu7H1rDZjUEJGoyBdaW4YmSyQEHoEMgZ0DFk54Eh1b1CvxAM+ZM+fs8uXLL61fv/6ahqVyaiZ+oUYrpdVQKcBxaqgNb2Ln8FdTkN4slSiGTbv7AIK/5neuDdclfkBiN7BdQc2bNy/3xhtv3PfQQw89VFLD0vQFq3HkzEVkZzmw5ngSBMIARJskQZssgTFJr8PchKu9FiBGUBiohaKWlj8DCVC3QjRSrlzFwg+exj3N6pbIiHblypXCKVOmnFq/fn16QkJCLvQeDE7NxC8wAEShJE4/VEMLDm0uXbGYSX6zYKF3O0D+KjCMn4xBLrHKQLHJ3wPkPUgBS82aNWMmTJjQpW/fvj2NgChqXCr0fAn9O7ZEXp4DP205DKpmFmEMidkMwVqEMTw1Kf69UjMZw5ggQvq0MwSjHmwLW4AV6/cdxZZv3i4S9NotIyPDOXv27LOTJk1KNqjRteBwGuQKLbUoNADD7UfeMFaDosUA4q+Chd6NACF/ARRmINHKJMQgl2hBYjeAJBBAcPny5SNeeuml5s8++2w/i8ViNY6J2Rhpjy1YvQMZWfmYuige1wscqBAejswCNwqoKFMRxhsbT26Qguhi3kUwlCKQYRATEoDk69dRNTocbw1/AOFhwehmUk6gJNuGDRsuDh8+/FBmZqbLAA6Xga1yGsDhMOxODTDc8Dqb6txHTFgr6gcMRQGC3ihI7haAkFsAiqK+MyYaLm0Ir6IONgOLvV+/fjX69+/fuGvXri1tNpu1JAAxF/Tj8c2vW5B4+TpeeKgjDu45gWv5bjjdAgoEEYVUgAiq4y8kpBNYCEEgYRDAMQixWNCyeXXM27QPAVYOzWpWwPJPXoLNZrnp95OWlua4cOFC3v79+zO2b9+e/vvvv1/TAMOjoQBOze4wyB7a/93ypwf6csy8gWoY2SpaDChKAqKSUJN/HUBKCgwzrZYWJLr8v/KnTQMUmwIM+VNhwwLi4uJiRo8e3bZXr14dGMabGbs4YPyDntklAsbSpUvPT5s2LTkzM9MJfdSm0TtBWzRTSyEKNaDRFtjUAkzr9aBdA8QiQED9/H8jQCkSJHcDQMgtBAYp4lOr4dIK70oGR4sGIHYNNVEAo6MyTzzxRK2xY8f2io6OjjQDwZ0OkAMHDqTv3r07fdq0acnZ2dnaBGy8QdbwGCa+08BeGYHjMcgZRsu4WMzkN/tfLAFQbgokRmPj3QSQmwUGMdFomX1n4ZsxRWs3sRkoixYwAQBs4eHhwe+//37bevXqVa5evXrFM2fOXK5WrVrZ0NDQwJsFDSG3PsPKuXPn8vbu3ZveqFGjyMOHD2fs3bv3+k8//ZQKfZy/GTjcJlTBaRC6XQYweQztiSYqXCM7JRYBCLEEQCmKmtBi1Lx3NEBKAo6/Agx/x7Q7A33WFAv0ripawGjZMO3/Vu33Zs2alerXr1/NuLi42Jo1a5YJDAy0qa7qf8OWnp7uOHHiROaBAwcy58+ffzEzM9NYlkzQTF5F1aplpzwaamAEhxEUbg2wtAY/0Y99w2ySG3fRhP0S/YDpZlkxU5DcDQAhRbBMKII6mAGjpEAxgkTJLK9VDZsBRgGJ9n/t7wrg2Jdffrle48aNy9SqVatMdHR0SEJCQnrlypUjWZZV+6eVa8xkGiVQiFKKpKSkrJo1a0Z6PB4hKSkp5+jRoxl79uzJ/PXXX9OgT3IhmvD/ggYYvEFW8AcQt4G6GKmO4IeVMpvsZoAw+98f9fHXzk2B5G4FCLkBqlEUMPyBRKsCNtpMWAPbZTFRDxtBowDEYgIQ7fWsZmcMrB7xA3wAQK9evaIGDhhQvkmTJqWqVasWoRO2r14tOHr0aPqePXuux8fHX9u5c2e2hlpowaGdzEZw6IDSsmXLwFdfeaVJ6zZtmpUpXbq29n6ZmZnHzp8/v3/Hzp17X3311UPQx+fQb7/5pmHHjh27REVFNQ4KCtJZJAsKCg6cOHFi4aJFi3bNnDXrqmHiCybgEEsAnJsGyd0EkKLAYfpbxvXrAwMDA59mWVbnxs7z/K7069d/qFSp0uJiKAlz6uTJvuXKlRtmt9tbGF/kkSNHFn/19dd73hw7dnBsbGzLsLCwRrdyXM6cOZO2cOHCM5M++ijJDCSVK1cOGPvGGzWHDBlSz2q1siVt9/Tp01d//vnnk5M/+eSsYXXnAfA1a9a0vf/ee42aNm1apXLlypUAIDU1Nfn3P/7YNnfu3GOTJk3qcF/nzg+W5F6iKLp27dr11ZQpU9ZPmDChT/369YcwDFMil9qUlJTZH06cuODHH3+8Bn2qWdEAcNEPaG6E/fJnS1FBcicB5GbBoR7PuH59YEhIyLyi7uvxePYGBQc/oJl8uvbSrlyZGBkZ+URRbfA8f92s7MKt3BISEtLq1a+/QtvPt8aPr/Xmm2+2tVgsNx2js23bttPvT5iwa+vWrdcVoNSqVcu2c8eOZ0NCQoLNriksLMwJDAwMu9F7iaLoKikwjOO7IT5+woMPPhhvoHiCHxbRH1UpqYzil4rc6QDxBw5TWcNRWLjBSDn8aHFG1qxVa5nx+vk//FBz4MCBG+8U1euHEyeunTBhwikATPyGDV3bt2+vY2sOJl5G/OFkLNt+CgeTrur8u6qUicCIrg0REWzHiC5xxgkoPPf88z//8MMP5wAIixct6tCnT5/OJenTsq3HsHTbUSzbdkJ5kQAIOjeuhk6Nq6Nz42poUt3XIfpg0lXEH7uIZXuScPBcpi7QbHTPODSpEoV+zSvprvnjjz9e6dO370boPXuNuxEwNwuSuxYgJdZGuV2uAuWgtd1T3thxhsOIPp0we8xjAIDs7OyfYkqXHquRNQgAHDt6dHCtWrUmAcCcVdvx/JSfdK7jq6e/gs4ah777X/4M8QdOawKlDB66queu0fdK4+qufXQCjOjWBLNH9gQAbNy06XD37t3Xb9q4sUfbtm3VGx9MuITxc9ci/lCyfB3jE9Go9gNSjr2Jj92L0X1b6Qb4mWef/X7u3LkpJ44fH1ajRo1qAHD/m98j/uBZAMCI+1tg9st9AQBZ+Q4M/mA+4g8m6IdddY/x+pL169AAs1/sjYjgABxMvILx8zcj/liqptybtry0d2w614/F7GEtUSU6WKH2GYMGDx68cuXKdIOcxBcBFKEEckmxVORGAPJPxKSTmwCM/nxtDT4q6jKlC4JgtHVwACwej4fVqIk0XrCKu7iRhzDkidLUIfSGq3q8aTnV3aOJaXfrQlqrlPamBb2Ympq9edOmB7TgmLJ4E1o9/zni953WJI/QxJGL5vcfP3cdWr38LbLyHWr7U6dMeaR27dr6PKSa/s75fTtSrmQgK68QrZ6Zivh9p+Q2jUVKPbpnWLbpEFqNnIFl246h1YtfIv7gGe9zq9fzBu9iEfHHr6D7lI1ISZcS5lkslqjx48YN1NibrBqFiEWjYTQqObQLH1OMksZsrt1QaMU/mbShKK2UP02P3GvNCgV4I+sk3pgx2DcsAKwul4vTKTkUcIi89OnjRavkiNK8eNGjmQyaT97tBYX66fImRuBdaFIlGqP7d1Cbv5CamtemTRs1OGPKwg0Y//WvgODyAZb3Xh5v5hUDIA+eOY9Wo2apIAkJCQmeMmVKR3k85MHRgtqDKQvW4f7XZiLlYpq+PdEXGNr/U1LTMGjCD+YLggpi3sfjOOVaLp6ft1ftTuPGjYeXK1cuDF6vBa3WkDMBihYkNwSKm93utKQN/sACH4ColIPqKYg0IazQx4kwbreb01MQQV/tyacnjHdSEdEb26FC28BmEQYQteyPd4sICcTCt4eo/2/fvv3Ui6NGdVLB8fNajP9quU/0YZVyMRjRqx1GD7pP196UJVuw8WAC4g8lehcISpFyMQ2DJ8zH6k+eAQB069q12cmTJy/oAeJWx2DOr5uheAxHhATi9SHdMfrR7tD2a9mmAzh45ryGtZRZSZEBGBFgGHRuWhsjerRCv/b1vdf+uh9zNp5ESnqh/L4kKh1/4griT6ahc90yAIAvv/yyz4MPPrhMAwAtZfAUo7oV5XNFHc+p/26sdnTHA6QkNg0jOBhTgChjxGgWSYnFshpsDozL7fa6v2qj8BQe37Ct/mLMTT3c+K9XYMrPa3XHXh/QA1XKRqlCdEpKSn67du2CACDlcjrGz1qkAYb0uKOH3I+Jz/UzvcfoR+7B6EfuwZw/duH5z37RxKaLiN93AnNW7cCIXm21FFVPQXSUFGhSuzJWf/4aIkKC9Pd5tBtGP9oNz3/yA+b8tsV3UaAiJo7o7QNgABjduxlGdGmA+z/8DQfPZckVuKTXO2dzogqQWjVrNgWwRmM3YgxaSFNbqpZx9AOGmwLEP8FildQTtyhw6K9jOW9cuCJEe7U4LPQOiAEAAp1Op9VgrtbHkN8CqnzwzDlMmf+7jtfvd09DjH60m3rOq6+9tnno0KFqyO/zH33nPV9m5yY+28cvOLTbiB6tMXHE/T7y0ZyVW9RzatasWVbDfxpCckU0qVXBFBzabfaYx1GlbKQ+NanoweiBnUzBoVLOIBsWvtxNEwosBXttPKHJ5BIbWxtAMLwRn2YyiVEWMRp9jfJIUfPtjgPIjVAS+Hlo1oeCEDnDiMLe6AGixKKrYbZOh6PEOvslS5ZsS0pKungjD5OVV4BB42dpJh+PiCA7Jj37sHrOhvj4c24NJYvfdwLx+07qwnM7N6+L0UN7qNfs2bMnrW+/flusNtsKq822om+/fluXLl2apK7Ug7qgc5MaXoGeCjh4KkVli3QGR2MqICpi9hvDVHB4PB7xyREjdlhttmX9Hn5486lTpzKUSzs3ratJoic944gH26tNr9+w4UKdunVXWm22xQMGDtzA87wAAFVKh6FJ5Uhdpd+sfCeyCiRWz2azBVavXj1GA5JAjUxi1exGoZ0tRkgvzg3prpBBzB7A+NCsuRaLBajMaukBwsmg4LSD6nQ67b6EWmFh9aryDfHxWUOGDj2hAaZxgJlnnnmm4owvvlDliOc//h4pF6/qqPvsNx5HlXLRkqEzI8PZp0+fo2vXrFEt+BsVcGi2iS8M1P3fsmXLMsuXLStTJCXp1Rbxe49pmAqK+H0n0KRWJV+OQ6PQqFIuBk1qV1HBMXDQoF2rVq3KBGBdtWpV3mNDh+bXqVMnSid/QNYAEn0R0rFjxyYkJSUBgG3FihV5K1asSOnfv391AOhcvzwOplyXZTSJ1coudCMiSCLq5WJjSyUmJrqLYK9KotI1slrURC7RabJKUlaB+4dBgWIQz5oK6op+nQoAZXUZQ+QVOhgGfyg9QLTCtDaFjmqRDwQQ6qdfaN68eehnn356r3L+nF83YtmGPd5+UIoRvTuhX+eWaptvjht33OVysXFxcVHqdb9t0QGkSe1KaFK78g0PaKdmdeXV2ct2Z+cWmA+9FpCa79czMpyrVq3K1o41pZqSuQSaSr7Eq+DQcyPKyk4vX7miCjvhQVaJghBG+gRBVoFLtYlERkWVgpSelPHhFvxb07VFlohGWDfOr78kh3D/MDjMgMKYfLI+FISaUxCPx8PJALFqqAjndDoDTLVUylhrQMbzvBIHYsrTfjp1amOLxcIAQMqlaxg/a4lXrgFQpXxpTBw5QL3o22+/PTtv3rwrDRo0CAwODrYownlWfqHuvjcDDkVLplNVU4qs3DwThpoxAIRojbtUNtJ59XREW/iN8VIQ803UTlgduJTkdZra71kF3ui+yMjIcPmdMYYV38wPSwsU1kBliAkVMaMqdwWLVRTfaASHL0BEFiCCjwzi8XgsGoCoenSX2233XQ0pzBK6iaKo2FF8BL1XX3mlfKtWrdQKNYPGz0RWXoFu0s0e+4TK11+4cCH3hZEjjwFA3bp1w5XTki+l+1jE5/y2DXN+2+qbQlTLLRDiq7nUJpejRZSUUyiv2h5jBIhTeyHLsoIOTEpWFkp9+kEIUWJECABGBy5FbtGqiDVTVV6QAk1YqpK4oBTnzY2bBcffDRDyF2QRxmf1L1oGUcJmVWu6x+Ox+WCTQLfy+1EgqD/26tUr8uOPP26oqnRnLcHB0/rCnaOH9kTn5t7kbGPeeGM3pAwgqFOnjjreKVeuex+LwFAv0TAsVLOImhUfVeQKrRuKmUe1kglSaYvxAUiB9vkZluVNqS6Rgai5BcuySvQhC4AlhIh6uxNvcNnReT8oQWgKpdDGnmjzaimhCYJGXjHKI8RE7UtvFijcP0g9zFgtM0rCmArpqi2DNbJHZgBheZ63+O0GMdWz64pI2mw2Zvq0aQ1Ule7pFEz5cZUOXFXKxWDiC17WauasWTuXL1+eqLRjtVqdvrdXqILCHhHJMKkChtFroAzsoM9qLn+vUi7G3PjJMF4KpVlYGGlC52rV6xzHeXTXqjKWL5gZhlFi11kAHMMwgi8F4TU2FB1AlNgbhWpoA7aMsSu8fA/BYCT0Z1crkdB+p2qxijIW+pdBCCtZcVUK4v1ZEEXFDqKL8pNfgsEoa64yJ4QoUXgqf7NixYqWFSpUCFFVuuNm+FCehZNGqd+PHj2a/Oqrr27X8s02m81hLgdJ1GziM311NpPbNtQKIDVAYxhGhJSNXV2Y9ADRUidfqsuyrJIOyALA4gMQZTFTvutMUlSbW5mX353byCZrPhmT3fhSb5qtulPsIEDxEYSMKYuleopyPoZCUQ8QNQJQPq7Bh7+0sADDMEoqHBcA1zPPPBN9X+fOlXQq3cvpOq/eiSMHqipTAPhs2rSN8FZYygGQm5+fn+UVrIP0KzMpznh8c1tycvJZvRaL6F1GfAGiJqDmTFksYioLyQBRkzww0iKjEew0BkqDBkwW6LX5y8x2LThY+Mb8kGI0o3cFQPwZBlECgV0PEJbTu1Z7AcIYDEzS4FLK6CkINLlu9UBhWVZNmtamTRvbtM8+U70Mp/z4O5bF79N1sUntyhg9tKd6/RczZvyyYMGC09DXyMhLSkpKVdmx2Gifxzp49sItG+hLly4lfvnVV3N0graOiugBopFB1KRw+muJL8D0FESbFcWtu1Z1WNR6+OoAwhgMgJzBjsUZAEL8yqclZ+nvWBarJO4mxMRYqAEIp5ngHLIKvQUZg4OCAqB3dWcBMFQHEINga9hYlvXIk0SYPm3afRzHsYpKd+r8Pwwq1iAsnDjSO8kPHjzw+uuvb4W+9h4FQPft23feC5BSPkOw8cBp3ZFhw4ePWrBgQSr0YanaxY2YsBxab1f06tmzlY+gbvYCJIA4tBPVV4ulWdeojwyiUFz5Xy2LRb2Jtokosce+7784kDDwjesvzpL+lzVZd2KNQlMKIghCrjopgwO8LBbLIbvAyyoHSQAxDi7bslWrUr4A8TUSAgDHcS4AzpkzZtRr1KhRZb8qXQCvP9ZTFYgFQeAnTpq0Er5lAAoAFJw6dSo9Ozs7VbFddG5WW6eizcotwLJNB9S2J02cODQyMtJfJvUCAIUTJ06svGnjxh4JZ8++tGrVqvvCw8NdmvsW6qmA8Vl97CDarCZume0yYc98VeMMIdrMJ7zuWrXCFQ9Q+VM/V4kJSBg/e3GuJOQGtKd3BUCK4hXV3zwej2r5Cg8J0JQd4CQ3BnmLi4uLfeqppyoqA9qzZ89SW7dsadWta9fyyjmq/xM1VGXSUJDHH3+81NNPP91Jr9I9p+tcv84tdH5TUz/99OtVq1adg29SZ4U/d5w8eXKbev29TWDM2j7l5zVqe7GxsS2Sk5K+WrlyZXttWw8//HDQiuXL21y8ePH90a+/Pr1t27ZPVqpUqX23rl2fTk5Kmh4REcEr7A5hGNEPyTCjIDptEWO8VieDMEYh3xgNSPVqXlHnx2VgsczU+qyfTwb+w7T/Mkt1pxkKSwIcACA5ubmn7HZ7OQBoUiUaKVdzVbVllsODZTvPol+bmgCAWTNndpg1c6Zpo1N+Wi2t0soLVl4U0Qmc7okTJ96vAmrvcUyZv1J3TkRIMGaPHa5r+40xY154Y8yYF/w9UEZGxvHk5GS1nnu/jk0x/usVyMor9LJoZ85j/JfLMfE5KRw2MDCwcvdu3d53u1zvl2RQg4ODK67+889HWrVu/QMAwjAMNaUCBgOpiSVdb+zTlZnzy6Kp1m69oVC2gwiKHUTwx+2YAcXMU7ekIdt/ebvTWCy/pPPK5csqg96kSpSkz9fEQI9bsAspV3OKbHz8179i/De/adzlLd7vmnEdOmRI/Zjo6GhFpfv8J/N8tEyzxw4r0kXcbIuKiqrfvHnzx9xud6bCZk18pq9BAGYwZcFaDHr32xK3O+Xn1Rj09tfq/02aNHls6tSp9QAIRDsTGUOAF2HN7D/UL8VhGP1e4k30DWEu2k/QHxtV1OetWpjveBnEVHDft2/fYeWHEffWhOobJL/olPR8tHpjEaas2KdrJCvfgSmLN6PW0EmYsnizXObZaij7bNWtjM2bN2+kqnQ/+QkpV7J1WrMRfTrrHBFvdLNarZHqszzYDv06NfOqrmUvgWWbD8F6zwuYsmA9Dp7x1W4t23QAU35ei9IPvILxX/+GZVsO6eSX4cOGvWpuKJQL/TCc2STX8fp6Z0W5opY2zEAz1+RzVRuKqS+Wdi/ekbY4Y/LNzKO7isW6oe2FkSOPDB48OCUoKKhKRJAVEwc0xfjF+yWLLiMLuU4B4xfuwvift/vEX0OUSzyLIiJCbMjKKTBos3zXiikL1mPZ1qPSdZoQ3zmrdmLOqh2aIprw2qgIDC4VXrakc9M6WP2ZZExMT08/EB0d3RQAFr73JO4fPRvxB87q3NEBYPyc3zF+zu8mxTs1hmFZqzfu21Xo1KwOIkICERISUrl58+bhOocQXRlrvapWntBaY5xFF41IiMGPy0AjRNEYO27urEiIRNeKVyjRGzz+lyjF3UhBfEjupk2bflIOjO5RD53rl/N6qKr1ATWRhkopZ84q1z+3onPzupj41EMAZ5MoB2eTfjMAJOVKBqb+skW9TjpXS3ksejaNUYp7WjTfOS/lUUpJe98yyc/PV0nD6inPY/TgLt52dVGThjqI2qwumpRDTWpVkjx7AeTm5p7ft2+fSxRFolfVMr5pjLwA0dqPrHqAMCb3hfZ6pWa9L7gATXYWeeGior/Jf0MpfG43SP5JgNywTrpvv34bkpOT1eRvq8fchxEdaxvyU2lzM3HeWueMBROfvB+rP3pCOl8BDefLYgHAoEmLkFUoaIBkZM0s3u9aWUYBBasBjNoHnUGT9OnT5w2Xy6Va1yeO6IGF7zyOJrUqa9gZTg8MXR4uOedUszpY+N4TWPiuV2mwfceODQACREFgda9bZ0n3YZG0lbfsgvZaomdpjSyWIIq66D+d54ISByLy3k8NiyUL9P4SX5vVNbyp+fNvYbFoESsLnn7mmTmrVq5sEhAQEA4As4e3wuge9bB07zks25OMg8nXANHLdo3u3RxVYkIwomtDPS/OWvTllQ0U5GByusxaUdnvSzQppkl9s6toXUcIMUxKVjcht2zdWtD9/vtf/nH+/FHly5dvBgD9OsShX4c4xB9KxMGES5jz516kXMnQOBhKLN3Epx6QZJgerRERog91yc7OvvTYY49tBRCon+QwuIgwZgBRU+7wgsD5aMD8bIIg2GT1sMWH+oB4HUzVuBBq9n61JRsEmMeD+KMwJVc43Ajr8jdkVjRTzWkjBRkTfbcx47riVxUAIKhly5bllyxe/EbZsmWr4y7dtm3btrjzffctVcZkw/r1/Tt06PDwX213Q3z8ykceeeTP/Px8EQDz22+/9by/e/eexV23f//+/W3atl2mNbK+//77Dd8cO7bYa3NycvKjY2K+0bwzS+/evcsvWby4e0n6HBkVtTI/P19bpCdfs+dB8mnTHjNW0hWgr26lBZi/LPIoScgtc4dRCX8rgI4P3bNnT1alypUnzZo9+8fcXLPQOfPt+PHjmXcCOBwOR/bYN9/cpGFnAu7r0uX3gYMGjd27d+/aG20vMzPz0pq1a1e1adv2zQceeGB9fn6+HXKyinHjxu3Pz88vdoxmzpp1GPpEF4HvvvtuckJCQlpx106bNm0nvJlkbACsv/76a9aG+Pjzxaqop049lp+f74G+ApY2OMr4v5GaGOeOv8q4N0UJ/ikKYvQj0pZuZk2oiFVLQSBFDAZDihsPefTRR2v369u3Yb169cpVqVKllBEUS5cuvRS/cWPmnj178l4cNSp2+PDhlerVqxelPS8xMfHS4iVL9lssFveARx5pXqlSpcq3elyupKWdOXHixMm33npr88GDBwsMFFQVT6Kiophnnn66Wr9+/VpVqlSpZmhoaLSxrcuXLyfs37//WHx8fMqXX311Hnr/JV0R09q1awe9+847zZs0aVK1SpUqFZU2MjIyss+cOZM6+8svDy9ZsiQN5plD2DfHjq0+aNCgWrVr1y6t7cOZM2fSfvrpp1OTP/kkGeblt9kXR42qOGzYsMr169ePNL6XH374IfnzL764AG9AlFLZqsBAQRSHT8XNRktBjBZ8f9nhfUoolISC3AkAIUWwWKwBIEo12mAAIYY9WAaPNhaEg6/HpzJYysC64VsLXKm4JPjRv1MD3ywaVjztC/FXtMdcJSqz9IYXaxxPpogFxV9KHKBoXybWT7v+7A4GXbPf92i83lj3Q5nc2veQ72dXAKKtguUxYa9EP7uO8typWU2Mg0zM2Ch400qalRgzZgLnTQaJhTew3xhIw2h+5+BbyIVofqd+JolRy2L2gmCYmGbgMFIQs6IxRXnx+gNHUWBgDIsX40ceZIoBCAzjY4wCZYoYL+17NJaFM+5GEIgm2i0zwfwvr/7cPwgGf8AoqradaMKfaiutejQTRYBvzIA2XlnJAk/hjWZT+qJQLsHEimt8EUVVRyqOghh9jcxWWeqHgvhz6GNxY16vRU1uUgKAmI2PP2rrLxGDW0NBXCbg8PhhpaifcboZm8kdTUGMccPUZDU1Ug7jiuMxAITxo5DQ5lBi/bAuFg2rVJTByV8tPUMqEt2k8xe7QfwYzGBoC0XIcEaKVFzuYxTB/pqdUxxA/Bn9jBRWO9G179FpoqEyUpCiZItbbiPh/iFAAP4LxBuTgpmtOkZwuKDP4cqYTDht+iCiYd/MeHCjxsRsAvujJBT+EwmYAQV++kuLmIiMCetGiqAcQMmc/G7Ez6k4tks02DSM708wyIFugxzogG9ddr4ISl2cZoveTRSkKKCIGmpC/VAPZVCNlWW1gqG2PQv0yaD8KQoYDWsl3sCg0hJM6qLSq5Y0k3lJasGjBKt/SVTwRalQ/bUnGpQMZupaHuZlqZWFThs/o1WYFEVFaDGs+k3LJNzfDAZ/bBXRCOVGoBipiJaN4uANE2UMMobxJVk0bJVWcGdMhNYbBUdx+vaSsjo3pCwsIQBoEbaBokAuomiLtTF7iPY6M1CY1VrXypD+tIklpSC3hdW6E2QQ44No+X4zNksZTH/aEuNLUvyDeJhXLaImwjzzFwa4ON6c3IbxE0vAnhVHGagfjWFRshDxo33zRzE8BqBof3cbQOI0sXcYLebUoDEUb2BBuCtkEON3o2pXeQmKNokvAYsiGuQUY+07fzXw2CIE1BtZ1YsTZsUSLBIlBWBJV31/7EZJtHFCMcA3y6WrBYDHz3fej9LFZdiNiePM0pBq50uRFW7vBgpiViKLmgh4xITVEooAhtZwx2vIshEgRdXAY4vRLJVUWC2KUtJi5BZaAq2RP6XGXymTbFTDigZFBS1mMaB+5A7eD6tlJrjzflS8HpNrbsSJkd6ssH4nePMWJZMYX0ZJAWKkIBY/lMRYDZeFbyXVvwoQIxtkNilL+vKoH5aIougyAbQEYDGjHMUpK4iJ3ObPkFtUImreRGjn/bBkIopxISlm4bmh7X8DAG1igVrXESnhAAAAAElFTkSuQmCC"/>
  <p:tag name="MMPROD_UIDATA" val="&lt;database version=&quot;7.0&quot;&gt;&lt;object type=&quot;1&quot; unique_id=&quot;10001&quot;&gt;&lt;property id=&quot;20139&quot; value=&quot;%n. %s&quot;/&gt;&lt;property id=&quot;20141&quot; value=&quot;işletim sistemleri&quot;/&gt;&lt;property id=&quot;20142&quot; value=&quot;standart düzen&quot;/&gt;&lt;property id=&quot;20144&quot; value=&quot;1&quot;/&gt;&lt;property id=&quot;20146&quot; value=&quot;1&quot;/&gt;&lt;property id=&quot;20147&quot; value=&quot;0&quot;/&gt;&lt;property id=&quot;20148&quot; value=&quot;10&quot;/&gt;&lt;property id=&quot;20180&quot; value=&quot;0&quot;/&gt;&lt;property id=&quot;20181&quot; value=&quot;1&quot;/&gt;&lt;property id=&quot;20182&quot; value=&quot;0&quot;/&gt;&lt;property id=&quot;20183&quot; value=&quot;1&quot;/&gt;&lt;property id=&quot;20184&quot; value=&quot;7&quot;/&gt;&lt;property id=&quot;20193&quot; value=&quot;-1&quot;/&gt;&lt;property id=&quot;20221&quot; value=&quot;C:\Users\pamuk\Desktop\uzem\logo\&quot;/&gt;&lt;property id=&quot;20224&quot; value=&quot;C:\Users\user\Desktop\tbmyo-isletim-sistemleri\11_ders&quot;/&gt;&lt;property id=&quot;20250&quot; value=&quot;0&quot;/&gt;&lt;property id=&quot;20251&quot; value=&quot;1&quot;/&gt;&lt;property id=&quot;20259&quot; value=&quot;0&quot;/&gt;&lt;property id=&quot;20501&quot; value=&quot;C:\Users\pamuk\Desktop\icerik\Meslek Yüksekokulu\Teknik Bilimler\Bilgisayar Programlama\Ofis Yazılımları\Office_Yazilimlari hafta1\&quot;/&gt;&lt;object type=&quot;8&quot; unique_id=&quot;10002&quot;&gt;&lt;/object&gt;&lt;object type=&quot;2&quot; unique_id=&quot;10003&quot;&gt;&lt;object type=&quot;3&quot; unique_id=&quot;13149&quot;&gt;&lt;property id=&quot;20148&quot; value=&quot;5&quot;/&gt;&lt;property id=&quot;20300&quot; value=&quot;Slide 1&quot;/&gt;&lt;property id=&quot;20302&quot; value=&quot;0&quot;/&gt;&lt;property id=&quot;20303&quot; value=&quot;Yard.Doç.Dr. Vedat TOPUZ&quot;/&gt;&lt;property id=&quot;20307&quot; value=&quot;256&quot;/&gt;&lt;property id=&quot;20309&quot; value=&quot;23670&quot;/&gt;&lt;property id=&quot;20312&quot; value=&quot;0&quot;/&gt;&lt;/object&gt;&lt;object type=&quot;3&quot; unique_id=&quot;16938&quot;&gt;&lt;property id=&quot;20148&quot; value=&quot;5&quot;/&gt;&lt;property id=&quot;20300&quot; value=&quot;Slide 3&quot;/&gt;&lt;property id=&quot;20302&quot; value=&quot;0&quot;/&gt;&lt;property id=&quot;20303&quot; value=&quot;Yard.Doç.Dr. Vedat TOPUZ&quot;/&gt;&lt;property id=&quot;20307&quot; value=&quot;259&quot;/&gt;&lt;property id=&quot;20309&quot; value=&quot;23670&quot;/&gt;&lt;property id=&quot;20312&quot; value=&quot;0&quot;/&gt;&lt;/object&gt;&lt;object type=&quot;3&quot; unique_id=&quot;16939&quot;&gt;&lt;property id=&quot;20148&quot; value=&quot;5&quot;/&gt;&lt;property id=&quot;20300&quot; value=&quot;Slide 2&quot;/&gt;&lt;property id=&quot;20302&quot; value=&quot;0&quot;/&gt;&lt;property id=&quot;20303&quot; value=&quot;Yard.Doç.Dr. Vedat TOPUZ&quot;/&gt;&lt;property id=&quot;20307&quot; value=&quot;260&quot;/&gt;&lt;property id=&quot;20309&quot; value=&quot;23670&quot;/&gt;&lt;property id=&quot;20312&quot; value=&quot;0&quot;/&gt;&lt;/object&gt;&lt;object type=&quot;3&quot; unique_id=&quot;17184&quot;&gt;&lt;property id=&quot;20148&quot; value=&quot;5&quot;/&gt;&lt;property id=&quot;20300&quot; value=&quot;Slide 8&quot;/&gt;&lt;property id=&quot;20302&quot; value=&quot;0&quot;/&gt;&lt;property id=&quot;20303&quot; value=&quot;Yard.Doç.Dr. Vedat TOPUZ&quot;/&gt;&lt;property id=&quot;20307&quot; value=&quot;264&quot;/&gt;&lt;property id=&quot;20309&quot; value=&quot;23670&quot;/&gt;&lt;property id=&quot;20312&quot; value=&quot;0&quot;/&gt;&lt;/object&gt;&lt;object type=&quot;3&quot; unique_id=&quot;17185&quot;&gt;&lt;property id=&quot;20148&quot; value=&quot;5&quot;/&gt;&lt;property id=&quot;20300&quot; value=&quot;Slide 6&quot;/&gt;&lt;property id=&quot;20302&quot; value=&quot;0&quot;/&gt;&lt;property id=&quot;20303&quot; value=&quot;Yard.Doç.Dr. Vedat TOPUZ&quot;/&gt;&lt;property id=&quot;20307&quot; value=&quot;263&quot;/&gt;&lt;property id=&quot;20309&quot; value=&quot;23670&quot;/&gt;&lt;property id=&quot;20312&quot; value=&quot;0&quot;/&gt;&lt;/object&gt;&lt;object type=&quot;3&quot; unique_id=&quot;17186&quot;&gt;&lt;property id=&quot;20148&quot; value=&quot;5&quot;/&gt;&lt;property id=&quot;20300&quot; value=&quot;Slide 5&quot;/&gt;&lt;property id=&quot;20302&quot; value=&quot;0&quot;/&gt;&lt;property id=&quot;20303&quot; value=&quot;Yard.Doç.Dr. Vedat TOPUZ&quot;/&gt;&lt;property id=&quot;20307&quot; value=&quot;262&quot;/&gt;&lt;property id=&quot;20309&quot; value=&quot;23670&quot;/&gt;&lt;property id=&quot;20312&quot; value=&quot;0&quot;/&gt;&lt;/object&gt;&lt;object type=&quot;3&quot; unique_id=&quot;17187&quot;&gt;&lt;property id=&quot;20148&quot; value=&quot;5&quot;/&gt;&lt;property id=&quot;20300&quot; value=&quot;Slide 4&quot;/&gt;&lt;property id=&quot;20302&quot; value=&quot;0&quot;/&gt;&lt;property id=&quot;20303&quot; value=&quot;Yard.Doç.Dr. Vedat TOPUZ&quot;/&gt;&lt;property id=&quot;20307&quot; value=&quot;261&quot;/&gt;&lt;property id=&quot;20309&quot; value=&quot;23670&quot;/&gt;&lt;property id=&quot;20312&quot; value=&quot;0&quot;/&gt;&lt;/object&gt;&lt;object type=&quot;3&quot; unique_id=&quot;17511&quot;&gt;&lt;property id=&quot;20148&quot; value=&quot;5&quot;/&gt;&lt;property id=&quot;20300&quot; value=&quot;Slide 7&quot;/&gt;&lt;property id=&quot;20302&quot; value=&quot;0&quot;/&gt;&lt;property id=&quot;20303&quot; value=&quot;Yard.Doç.Dr. Vedat TOPUZ&quot;/&gt;&lt;property id=&quot;20307&quot; value=&quot;265&quot;/&gt;&lt;property id=&quot;20309&quot; value=&quot;23670&quot;/&gt;&lt;property id=&quot;20312&quot; value=&quot;0&quot;/&gt;&lt;/object&gt;&lt;object type=&quot;3&quot; unique_id=&quot;17513&quot;&gt;&lt;property id=&quot;20148&quot; value=&quot;5&quot;/&gt;&lt;property id=&quot;20300&quot; value=&quot;Slide 13&quot;/&gt;&lt;property id=&quot;20302&quot; value=&quot;0&quot;/&gt;&lt;property id=&quot;20303&quot; value=&quot;Yard.Doç.Dr. Vedat TOPUZ&quot;/&gt;&lt;property id=&quot;20307&quot; value=&quot;266&quot;/&gt;&lt;property id=&quot;20309&quot; value=&quot;23670&quot;/&gt;&lt;property id=&quot;20312&quot; value=&quot;0&quot;/&gt;&lt;/object&gt;&lt;object type=&quot;3&quot; unique_id=&quot;17624&quot;&gt;&lt;property id=&quot;20148&quot; value=&quot;5&quot;/&gt;&lt;property id=&quot;20300&quot; value=&quot;Slide 18&quot;/&gt;&lt;property id=&quot;20302&quot; value=&quot;0&quot;/&gt;&lt;property id=&quot;20303&quot; value=&quot;Yard.Doç.Dr. Vedat TOPUZ&quot;/&gt;&lt;property id=&quot;20307&quot; value=&quot;270&quot;/&gt;&lt;property id=&quot;20309&quot; value=&quot;23670&quot;/&gt;&lt;property id=&quot;20312&quot; value=&quot;0&quot;/&gt;&lt;/object&gt;&lt;object type=&quot;3&quot; unique_id=&quot;17625&quot;&gt;&lt;property id=&quot;20148&quot; value=&quot;5&quot;/&gt;&lt;property id=&quot;20300&quot; value=&quot;Slide 17&quot;/&gt;&lt;property id=&quot;20302&quot; value=&quot;0&quot;/&gt;&lt;property id=&quot;20303&quot; value=&quot;Yard.Doç.Dr. Vedat TOPUZ&quot;/&gt;&lt;property id=&quot;20307&quot; value=&quot;269&quot;/&gt;&lt;property id=&quot;20309&quot; value=&quot;23670&quot;/&gt;&lt;property id=&quot;20312&quot; value=&quot;0&quot;/&gt;&lt;/object&gt;&lt;object type=&quot;3&quot; unique_id=&quot;17626&quot;&gt;&lt;property id=&quot;20148&quot; value=&quot;5&quot;/&gt;&lt;property id=&quot;20300&quot; value=&quot;Slide 9&quot;/&gt;&lt;property id=&quot;20302&quot; value=&quot;0&quot;/&gt;&lt;property id=&quot;20303&quot; value=&quot;Yard.Doç.Dr. Vedat TOPUZ&quot;/&gt;&lt;property id=&quot;20307&quot; value=&quot;268&quot;/&gt;&lt;property id=&quot;20309&quot; value=&quot;23670&quot;/&gt;&lt;property id=&quot;20312&quot; value=&quot;0&quot;/&gt;&lt;/object&gt;&lt;object type=&quot;3&quot; unique_id=&quot;17777&quot;&gt;&lt;property id=&quot;20148&quot; value=&quot;5&quot;/&gt;&lt;property id=&quot;20300&quot; value=&quot;Slide 19&quot;/&gt;&lt;property id=&quot;20302&quot; value=&quot;0&quot;/&gt;&lt;property id=&quot;20303&quot; value=&quot;Yard.Doç.Dr. Vedat TOPUZ&quot;/&gt;&lt;property id=&quot;20307&quot; value=&quot;271&quot;/&gt;&lt;property id=&quot;20309&quot; value=&quot;23670&quot;/&gt;&lt;property id=&quot;20312&quot; value=&quot;0&quot;/&gt;&lt;/object&gt;&lt;object type=&quot;3&quot; unique_id=&quot;17778&quot;&gt;&lt;property id=&quot;20148&quot; value=&quot;5&quot;/&gt;&lt;property id=&quot;20300&quot; value=&quot;Slide 22&quot;/&gt;&lt;property id=&quot;20302&quot; value=&quot;0&quot;/&gt;&lt;property id=&quot;20303&quot; value=&quot;Yard.Doç.Dr. Vedat TOPUZ&quot;/&gt;&lt;property id=&quot;20307&quot; value=&quot;274&quot;/&gt;&lt;property id=&quot;20309&quot; value=&quot;23670&quot;/&gt;&lt;property id=&quot;20312&quot; value=&quot;0&quot;/&gt;&lt;/object&gt;&lt;object type=&quot;3&quot; unique_id=&quot;17779&quot;&gt;&lt;property id=&quot;20148&quot; value=&quot;5&quot;/&gt;&lt;property id=&quot;20300&quot; value=&quot;Slide 21&quot;/&gt;&lt;property id=&quot;20302&quot; value=&quot;0&quot;/&gt;&lt;property id=&quot;20303&quot; value=&quot;Yard.Doç.Dr. Vedat TOPUZ&quot;/&gt;&lt;property id=&quot;20307&quot; value=&quot;273&quot;/&gt;&lt;property id=&quot;20309&quot; value=&quot;23670&quot;/&gt;&lt;property id=&quot;20312&quot; value=&quot;0&quot;/&gt;&lt;/object&gt;&lt;object type=&quot;3&quot; unique_id=&quot;17780&quot;&gt;&lt;property id=&quot;20148&quot; value=&quot;5&quot;/&gt;&lt;property id=&quot;20300&quot; value=&quot;Slide 20&quot;/&gt;&lt;property id=&quot;20302&quot; value=&quot;0&quot;/&gt;&lt;property id=&quot;20303&quot; value=&quot;Yard.Doç.Dr. Vedat TOPUZ&quot;/&gt;&lt;property id=&quot;20307&quot; value=&quot;272&quot;/&gt;&lt;property id=&quot;20309&quot; value=&quot;23670&quot;/&gt;&lt;property id=&quot;20312&quot; value=&quot;0&quot;/&gt;&lt;/object&gt;&lt;object type=&quot;3&quot; unique_id=&quot;17984&quot;&gt;&lt;property id=&quot;20148&quot; value=&quot;5&quot;/&gt;&lt;property id=&quot;20300&quot; value=&quot;Slide 10&quot;/&gt;&lt;property id=&quot;20302&quot; value=&quot;0&quot;/&gt;&lt;property id=&quot;20303&quot; value=&quot;Yard.Doç.Dr. Vedat TOPUZ&quot;/&gt;&lt;property id=&quot;20307&quot; value=&quot;277&quot;/&gt;&lt;property id=&quot;20309&quot; value=&quot;23670&quot;/&gt;&lt;property id=&quot;20312&quot; value=&quot;0&quot;/&gt;&lt;/object&gt;&lt;object type=&quot;3&quot; unique_id=&quot;17985&quot;&gt;&lt;property id=&quot;20148&quot; value=&quot;5&quot;/&gt;&lt;property id=&quot;20300&quot; value=&quot;Slide 12&quot;/&gt;&lt;property id=&quot;20302&quot; value=&quot;0&quot;/&gt;&lt;property id=&quot;20303&quot; value=&quot;Yard.Doç.Dr. Vedat TOPUZ&quot;/&gt;&lt;property id=&quot;20307&quot; value=&quot;276&quot;/&gt;&lt;property id=&quot;20309&quot; value=&quot;23670&quot;/&gt;&lt;property id=&quot;20312&quot; value=&quot;0&quot;/&gt;&lt;/object&gt;&lt;object type=&quot;3&quot; unique_id=&quot;17986&quot;&gt;&lt;property id=&quot;20148&quot; value=&quot;5&quot;/&gt;&lt;property id=&quot;20300&quot; value=&quot;Slide 11&quot;/&gt;&lt;property id=&quot;20302&quot; value=&quot;0&quot;/&gt;&lt;property id=&quot;20303&quot; value=&quot;Yard.Doç.Dr. Vedat TOPUZ&quot;/&gt;&lt;property id=&quot;20307&quot; value=&quot;275&quot;/&gt;&lt;property id=&quot;20309&quot; value=&quot;23670&quot;/&gt;&lt;property id=&quot;20312&quot; value=&quot;0&quot;/&gt;&lt;/object&gt;&lt;object type=&quot;3&quot; unique_id=&quot;18467&quot;&gt;&lt;property id=&quot;20148&quot; value=&quot;5&quot;/&gt;&lt;property id=&quot;20300&quot; value=&quot;Slide 15&quot;/&gt;&lt;property id=&quot;20302&quot; value=&quot;0&quot;/&gt;&lt;property id=&quot;20303&quot; value=&quot;Yard.Doç.Dr. Vedat TOPUZ&quot;/&gt;&lt;property id=&quot;20307&quot; value=&quot;280&quot;/&gt;&lt;property id=&quot;20309&quot; value=&quot;23670&quot;/&gt;&lt;property id=&quot;20312&quot; value=&quot;0&quot;/&gt;&lt;/object&gt;&lt;object type=&quot;3&quot; unique_id=&quot;18469&quot;&gt;&lt;property id=&quot;20148&quot; value=&quot;5&quot;/&gt;&lt;property id=&quot;20300&quot; value=&quot;Slide 14&quot;/&gt;&lt;property id=&quot;20302&quot; value=&quot;0&quot;/&gt;&lt;property id=&quot;20303&quot; value=&quot;Yard.Doç.Dr. Vedat TOPUZ&quot;/&gt;&lt;property id=&quot;20307&quot; value=&quot;279&quot;/&gt;&lt;property id=&quot;20309&quot; value=&quot;23670&quot;/&gt;&lt;property id=&quot;20312&quot; value=&quot;0&quot;/&gt;&lt;/object&gt;&lt;object type=&quot;3&quot; unique_id=&quot;18750&quot;&gt;&lt;property id=&quot;20148&quot; value=&quot;5&quot;/&gt;&lt;property id=&quot;20300&quot; value=&quot;Slide 23&quot;/&gt;&lt;property id=&quot;20302&quot; value=&quot;0&quot;/&gt;&lt;property id=&quot;20303&quot; value=&quot;Yard.Doç.Dr. Vedat TOPUZ&quot;/&gt;&lt;property id=&quot;20307&quot; value=&quot;281&quot;/&gt;&lt;property id=&quot;20309&quot; value=&quot;23670&quot;/&gt;&lt;property id=&quot;20312&quot; value=&quot;0&quot;/&gt;&lt;/object&gt;&lt;object type=&quot;3&quot; unique_id=&quot;18751&quot;&gt;&lt;property id=&quot;20148&quot; value=&quot;5&quot;/&gt;&lt;property id=&quot;20300&quot; value=&quot;Slide 24&quot;/&gt;&lt;property id=&quot;20302&quot; value=&quot;0&quot;/&gt;&lt;property id=&quot;20303&quot; value=&quot;Yard.Doç.Dr. Vedat TOPUZ&quot;/&gt;&lt;property id=&quot;20307&quot; value=&quot;282&quot;/&gt;&lt;property id=&quot;20309&quot; value=&quot;23670&quot;/&gt;&lt;property id=&quot;20312&quot; value=&quot;0&quot;/&gt;&lt;/object&gt;&lt;object type=&quot;3&quot; unique_id=&quot;18752&quot;&gt;&lt;property id=&quot;20148&quot; value=&quot;5&quot;/&gt;&lt;property id=&quot;20300&quot; value=&quot;Slide 25&quot;/&gt;&lt;property id=&quot;20302&quot; value=&quot;0&quot;/&gt;&lt;property id=&quot;20303&quot; value=&quot;Yard.Doç.Dr. Vedat TOPUZ&quot;/&gt;&lt;property id=&quot;20307&quot; value=&quot;283&quot;/&gt;&lt;property id=&quot;20309&quot; value=&quot;23670&quot;/&gt;&lt;property id=&quot;20312&quot; value=&quot;0&quot;/&gt;&lt;/object&gt;&lt;object type=&quot;3&quot; unique_id=&quot;19247&quot;&gt;&lt;property id=&quot;20148&quot; value=&quot;5&quot;/&gt;&lt;property id=&quot;20300&quot; value=&quot;Slide 26&quot;/&gt;&lt;property id=&quot;20302&quot; value=&quot;0&quot;/&gt;&lt;property id=&quot;20303&quot; value=&quot;Yard.Doç.Dr. Vedat TOPUZ&quot;/&gt;&lt;property id=&quot;20307&quot; value=&quot;284&quot;/&gt;&lt;property id=&quot;20309&quot; value=&quot;23670&quot;/&gt;&lt;property id=&quot;20312&quot; value=&quot;0&quot;/&gt;&lt;/object&gt;&lt;object type=&quot;3&quot; unique_id=&quot;19248&quot;&gt;&lt;property id=&quot;20148&quot; value=&quot;5&quot;/&gt;&lt;property id=&quot;20300&quot; value=&quot;Slide 27&quot;/&gt;&lt;property id=&quot;20302&quot; value=&quot;0&quot;/&gt;&lt;property id=&quot;20303&quot; value=&quot;Yard.Doç.Dr. Vedat TOPUZ&quot;/&gt;&lt;property id=&quot;20307&quot; value=&quot;285&quot;/&gt;&lt;property id=&quot;20309&quot; value=&quot;23670&quot;/&gt;&lt;property id=&quot;20312&quot; value=&quot;0&quot;/&gt;&lt;/object&gt;&lt;object type=&quot;3&quot; unique_id=&quot;19249&quot;&gt;&lt;property id=&quot;20148&quot; value=&quot;5&quot;/&gt;&lt;property id=&quot;20300&quot; value=&quot;Slide 28&quot;/&gt;&lt;property id=&quot;20302&quot; value=&quot;0&quot;/&gt;&lt;property id=&quot;20303&quot; value=&quot;Yard.Doç.Dr. Vedat TOPUZ&quot;/&gt;&lt;property id=&quot;20307&quot; value=&quot;286&quot;/&gt;&lt;property id=&quot;20309&quot; value=&quot;23670&quot;/&gt;&lt;property id=&quot;20312&quot; value=&quot;0&quot;/&gt;&lt;/object&gt;&lt;object type=&quot;3&quot; unique_id=&quot;19250&quot;&gt;&lt;property id=&quot;20148&quot; value=&quot;5&quot;/&gt;&lt;property id=&quot;20300&quot; value=&quot;Slide 29&quot;/&gt;&lt;property id=&quot;20302&quot; value=&quot;0&quot;/&gt;&lt;property id=&quot;20303&quot; value=&quot;Yard.Doç.Dr. Vedat TOPUZ&quot;/&gt;&lt;property id=&quot;20307&quot; value=&quot;287&quot;/&gt;&lt;property id=&quot;20309&quot; value=&quot;23670&quot;/&gt;&lt;property id=&quot;20312&quot; value=&quot;0&quot;/&gt;&lt;/object&gt;&lt;object type=&quot;3&quot; unique_id=&quot;19251&quot;&gt;&lt;property id=&quot;20148&quot; value=&quot;5&quot;/&gt;&lt;property id=&quot;20300&quot; value=&quot;Slide 30&quot;/&gt;&lt;property id=&quot;20302&quot; value=&quot;0&quot;/&gt;&lt;property id=&quot;20303&quot; value=&quot;Yard.Doç.Dr. Vedat TOPUZ&quot;/&gt;&lt;property id=&quot;20307&quot; value=&quot;288&quot;/&gt;&lt;property id=&quot;20309&quot; value=&quot;23670&quot;/&gt;&lt;property id=&quot;20312&quot; value=&quot;0&quot;/&gt;&lt;/object&gt;&lt;object type=&quot;3&quot; unique_id=&quot;20112&quot;&gt;&lt;property id=&quot;20148&quot; value=&quot;5&quot;/&gt;&lt;property id=&quot;20300&quot; value=&quot;Slide 34&quot;/&gt;&lt;property id=&quot;20302&quot; value=&quot;0&quot;/&gt;&lt;property id=&quot;20303&quot; value=&quot;Yard.Doç.Dr. Vedat TOPUZ&quot;/&gt;&lt;property id=&quot;20307&quot; value=&quot;292&quot;/&gt;&lt;property id=&quot;20309&quot; value=&quot;23670&quot;/&gt;&lt;property id=&quot;20312&quot; value=&quot;0&quot;/&gt;&lt;/object&gt;&lt;object type=&quot;3&quot; unique_id=&quot;20113&quot;&gt;&lt;property id=&quot;20148&quot; value=&quot;5&quot;/&gt;&lt;property id=&quot;20300&quot; value=&quot;Slide 33&quot;/&gt;&lt;property id=&quot;20302&quot; value=&quot;0&quot;/&gt;&lt;property id=&quot;20303&quot; value=&quot;Yard.Doç.Dr. Vedat TOPUZ&quot;/&gt;&lt;property id=&quot;20307&quot; value=&quot;291&quot;/&gt;&lt;property id=&quot;20309&quot; value=&quot;23670&quot;/&gt;&lt;property id=&quot;20312&quot; value=&quot;0&quot;/&gt;&lt;/object&gt;&lt;object type=&quot;3&quot; unique_id=&quot;20114&quot;&gt;&lt;property id=&quot;20148&quot; value=&quot;5&quot;/&gt;&lt;property id=&quot;20300&quot; value=&quot;Slide 32&quot;/&gt;&lt;property id=&quot;20302&quot; value=&quot;0&quot;/&gt;&lt;property id=&quot;20303&quot; value=&quot;Yard.Doç.Dr. Vedat TOPUZ&quot;/&gt;&lt;property id=&quot;20307&quot; value=&quot;290&quot;/&gt;&lt;property id=&quot;20309&quot; value=&quot;23670&quot;/&gt;&lt;property id=&quot;20312&quot; value=&quot;0&quot;/&gt;&lt;/object&gt;&lt;object type=&quot;3&quot; unique_id=&quot;20115&quot;&gt;&lt;property id=&quot;20148&quot; value=&quot;5&quot;/&gt;&lt;property id=&quot;20300&quot; value=&quot;Slide 31&quot;/&gt;&lt;property id=&quot;20302&quot; value=&quot;0&quot;/&gt;&lt;property id=&quot;20303&quot; value=&quot;Yard.Doç.Dr. Vedat TOPUZ&quot;/&gt;&lt;property id=&quot;20307&quot; value=&quot;289&quot;/&gt;&lt;property id=&quot;20309&quot; value=&quot;23670&quot;/&gt;&lt;property id=&quot;20312&quot; value=&quot;0&quot;/&gt;&lt;/object&gt;&lt;object type=&quot;3&quot; unique_id=&quot;20962&quot;&gt;&lt;property id=&quot;20148&quot; value=&quot;5&quot;/&gt;&lt;property id=&quot;20300&quot; value=&quot;Slide 35&quot;/&gt;&lt;property id=&quot;20302&quot; value=&quot;0&quot;/&gt;&lt;property id=&quot;20303&quot; value=&quot;Yard.Doç.Dr. Vedat TOPUZ&quot;/&gt;&lt;property id=&quot;20307&quot; value=&quot;293&quot;/&gt;&lt;property id=&quot;20309&quot; value=&quot;23670&quot;/&gt;&lt;property id=&quot;20312&quot; value=&quot;0&quot;/&gt;&lt;/object&gt;&lt;object type=&quot;3&quot; unique_id=&quot;21203&quot;&gt;&lt;property id=&quot;20148&quot; value=&quot;5&quot;/&gt;&lt;property id=&quot;20300&quot; value=&quot;Slide 36&quot;/&gt;&lt;property id=&quot;20302&quot; value=&quot;0&quot;/&gt;&lt;property id=&quot;20303&quot; value=&quot;Yard.Doç.Dr. Vedat TOPUZ&quot;/&gt;&lt;property id=&quot;20307&quot; value=&quot;294&quot;/&gt;&lt;property id=&quot;20309&quot; value=&quot;23670&quot;/&gt;&lt;property id=&quot;20312&quot; value=&quot;0&quot;/&gt;&lt;/object&gt;&lt;object type=&quot;3&quot; unique_id=&quot;21204&quot;&gt;&lt;property id=&quot;20148&quot; value=&quot;5&quot;/&gt;&lt;property id=&quot;20300&quot; value=&quot;Slide 52&quot;/&gt;&lt;property id=&quot;20302&quot; value=&quot;0&quot;/&gt;&lt;property id=&quot;20303&quot; value=&quot;Yard.Doç.Dr. Vedat TOPUZ&quot;/&gt;&lt;property id=&quot;20307&quot; value=&quot;295&quot;/&gt;&lt;property id=&quot;20309&quot; value=&quot;23670&quot;/&gt;&lt;property id=&quot;20312&quot; value=&quot;0&quot;/&gt;&lt;/object&gt;&lt;object type=&quot;3&quot; unique_id=&quot;21555&quot;&gt;&lt;property id=&quot;20148&quot; value=&quot;5&quot;/&gt;&lt;property id=&quot;20300&quot; value=&quot;Slide 38&quot;/&gt;&lt;property id=&quot;20302&quot; value=&quot;0&quot;/&gt;&lt;property id=&quot;20303&quot; value=&quot;Yard.Doç.Dr. Vedat TOPUZ&quot;/&gt;&lt;property id=&quot;20307&quot; value=&quot;296&quot;/&gt;&lt;property id=&quot;20309&quot; value=&quot;23670&quot;/&gt;&lt;property id=&quot;20312&quot; value=&quot;0&quot;/&gt;&lt;/object&gt;&lt;object type=&quot;3&quot; unique_id=&quot;21811&quot;&gt;&lt;property id=&quot;20148&quot; value=&quot;5&quot;/&gt;&lt;property id=&quot;20300&quot; value=&quot;Slide 37&quot;/&gt;&lt;property id=&quot;20302&quot; value=&quot;0&quot;/&gt;&lt;property id=&quot;20303&quot; value=&quot;Yard.Doç.Dr. Vedat TOPUZ&quot;/&gt;&lt;property id=&quot;20307&quot; value=&quot;297&quot;/&gt;&lt;property id=&quot;20309&quot; value=&quot;23670&quot;/&gt;&lt;property id=&quot;20312&quot; value=&quot;0&quot;/&gt;&lt;/object&gt;&lt;object type=&quot;3&quot; unique_id=&quot;22020&quot;&gt;&lt;property id=&quot;20148&quot; value=&quot;5&quot;/&gt;&lt;property id=&quot;20300&quot; value=&quot;Slide 39&quot;/&gt;&lt;property id=&quot;20302&quot; value=&quot;0&quot;/&gt;&lt;property id=&quot;20303&quot; value=&quot;Yard.Doç.Dr. Vedat TOPUZ&quot;/&gt;&lt;property id=&quot;20307&quot; value=&quot;298&quot;/&gt;&lt;property id=&quot;20309&quot; value=&quot;23670&quot;/&gt;&lt;property id=&quot;20312&quot; value=&quot;0&quot;/&gt;&lt;/object&gt;&lt;object type=&quot;3&quot; unique_id=&quot;22021&quot;&gt;&lt;property id=&quot;20148&quot; value=&quot;5&quot;/&gt;&lt;property id=&quot;20300&quot; value=&quot;Slide 42&quot;/&gt;&lt;property id=&quot;20302&quot; value=&quot;0&quot;/&gt;&lt;property id=&quot;20303&quot; value=&quot;Yard.Doç.Dr. Vedat TOPUZ&quot;/&gt;&lt;property id=&quot;20307&quot; value=&quot;299&quot;/&gt;&lt;property id=&quot;20309&quot; value=&quot;23670&quot;/&gt;&lt;property id=&quot;20312&quot; value=&quot;0&quot;/&gt;&lt;/object&gt;&lt;object type=&quot;3&quot; unique_id=&quot;22400&quot;&gt;&lt;property id=&quot;20148&quot; value=&quot;5&quot;/&gt;&lt;property id=&quot;20300&quot; value=&quot;Slide 40&quot;/&gt;&lt;property id=&quot;20302&quot; value=&quot;0&quot;/&gt;&lt;property id=&quot;20303&quot; value=&quot;Yard.Doç.Dr. Vedat TOPUZ&quot;/&gt;&lt;property id=&quot;20307&quot; value=&quot;300&quot;/&gt;&lt;property id=&quot;20309&quot; value=&quot;23670&quot;/&gt;&lt;property id=&quot;20312&quot; value=&quot;0&quot;/&gt;&lt;/object&gt;&lt;object type=&quot;3&quot; unique_id=&quot;23078&quot;&gt;&lt;property id=&quot;20148&quot; value=&quot;5&quot;/&gt;&lt;property id=&quot;20300&quot; value=&quot;Slide 43&quot;/&gt;&lt;property id=&quot;20302&quot; value=&quot;0&quot;/&gt;&lt;property id=&quot;20303&quot; value=&quot;Yard.Doç.Dr. Vedat TOPUZ&quot;/&gt;&lt;property id=&quot;20307&quot; value=&quot;302&quot;/&gt;&lt;property id=&quot;20309&quot; value=&quot;23670&quot;/&gt;&lt;property id=&quot;20312&quot; value=&quot;0&quot;/&gt;&lt;/object&gt;&lt;object type=&quot;3&quot; unique_id=&quot;23079&quot;&gt;&lt;property id=&quot;20148&quot; value=&quot;5&quot;/&gt;&lt;property id=&quot;20300&quot; value=&quot;Slide 44&quot;/&gt;&lt;property id=&quot;20302&quot; value=&quot;0&quot;/&gt;&lt;property id=&quot;20303&quot; value=&quot;Yard.Doç.Dr. Vedat TOPUZ&quot;/&gt;&lt;property id=&quot;20307&quot; value=&quot;303&quot;/&gt;&lt;property id=&quot;20309&quot; value=&quot;23670&quot;/&gt;&lt;property id=&quot;20312&quot; value=&quot;0&quot;/&gt;&lt;/object&gt;&lt;object type=&quot;3&quot; unique_id=&quot;23080&quot;&gt;&lt;property id=&quot;20148&quot; value=&quot;5&quot;/&gt;&lt;property id=&quot;20300&quot; value=&quot;Slide 45&quot;/&gt;&lt;property id=&quot;20302&quot; value=&quot;0&quot;/&gt;&lt;property id=&quot;20303&quot; value=&quot;Yard.Doç.Dr. Vedat TOPUZ&quot;/&gt;&lt;property id=&quot;20307&quot; value=&quot;304&quot;/&gt;&lt;property id=&quot;20309&quot; value=&quot;23670&quot;/&gt;&lt;property id=&quot;20312&quot; value=&quot;0&quot;/&gt;&lt;/object&gt;&lt;object type=&quot;3&quot; unique_id=&quot;23081&quot;&gt;&lt;property id=&quot;20148&quot; value=&quot;5&quot;/&gt;&lt;property id=&quot;20300&quot; value=&quot;Slide 47&quot;/&gt;&lt;property id=&quot;20302&quot; value=&quot;0&quot;/&gt;&lt;property id=&quot;20303&quot; value=&quot;Yard.Doç.Dr. Vedat TOPUZ&quot;/&gt;&lt;property id=&quot;20307&quot; value=&quot;306&quot;/&gt;&lt;property id=&quot;20309&quot; value=&quot;23670&quot;/&gt;&lt;property id=&quot;20312&quot; value=&quot;0&quot;/&gt;&lt;/object&gt;&lt;object type=&quot;3&quot; unique_id=&quot;23082&quot;&gt;&lt;property id=&quot;20148&quot; value=&quot;5&quot;/&gt;&lt;property id=&quot;20300&quot; value=&quot;Slide 49&quot;/&gt;&lt;property id=&quot;20302&quot; value=&quot;0&quot;/&gt;&lt;property id=&quot;20303&quot; value=&quot;Yard.Doç.Dr. Vedat TOPUZ&quot;/&gt;&lt;property id=&quot;20307&quot; value=&quot;308&quot;/&gt;&lt;property id=&quot;20309&quot; value=&quot;23670&quot;/&gt;&lt;property id=&quot;20312&quot; value=&quot;0&quot;/&gt;&lt;/object&gt;&lt;object type=&quot;3&quot; unique_id=&quot;23083&quot;&gt;&lt;property id=&quot;20148&quot; value=&quot;5&quot;/&gt;&lt;property id=&quot;20300&quot; value=&quot;Slide 48&quot;/&gt;&lt;property id=&quot;20302&quot; value=&quot;0&quot;/&gt;&lt;property id=&quot;20303&quot; value=&quot;Yard.Doç.Dr. Vedat TOPUZ&quot;/&gt;&lt;property id=&quot;20307&quot; value=&quot;307&quot;/&gt;&lt;property id=&quot;20309&quot; value=&quot;23670&quot;/&gt;&lt;property id=&quot;20312&quot; value=&quot;0&quot;/&gt;&lt;/object&gt;&lt;object type=&quot;3&quot; unique_id=&quot;23085&quot;&gt;&lt;property id=&quot;20148&quot; value=&quot;5&quot;/&gt;&lt;property id=&quot;20300&quot; value=&quot;Slide 51&quot;/&gt;&lt;property id=&quot;20302&quot; value=&quot;0&quot;/&gt;&lt;property id=&quot;20303&quot; value=&quot;Yard.Doç.Dr. Vedat TOPUZ&quot;/&gt;&lt;property id=&quot;20307&quot; value=&quot;310&quot;/&gt;&lt;property id=&quot;20309&quot; value=&quot;23670&quot;/&gt;&lt;property id=&quot;20312&quot; value=&quot;0&quot;/&gt;&lt;/object&gt;&lt;object type=&quot;3&quot; unique_id=&quot;23086&quot;&gt;&lt;property id=&quot;20148&quot; value=&quot;5&quot;/&gt;&lt;property id=&quot;20300&quot; value=&quot;Slide 50&quot;/&gt;&lt;property id=&quot;20302&quot; value=&quot;0&quot;/&gt;&lt;property id=&quot;20303&quot; value=&quot;Yard.Doç.Dr. Vedat TOPUZ&quot;/&gt;&lt;property id=&quot;20307&quot; value=&quot;309&quot;/&gt;&lt;property id=&quot;20309&quot; value=&quot;23670&quot;/&gt;&lt;property id=&quot;20312&quot; value=&quot;0&quot;/&gt;&lt;/object&gt;&lt;object type=&quot;3&quot; unique_id=&quot;23087&quot;&gt;&lt;property id=&quot;20148&quot; value=&quot;5&quot;/&gt;&lt;property id=&quot;20300&quot; value=&quot;Slide 46&quot;/&gt;&lt;property id=&quot;20302&quot; value=&quot;0&quot;/&gt;&lt;property id=&quot;20303&quot; value=&quot;Yard.Doç.Dr. Vedat TOPUZ&quot;/&gt;&lt;property id=&quot;20307&quot; value=&quot;305&quot;/&gt;&lt;property id=&quot;20309&quot; value=&quot;23670&quot;/&gt;&lt;property id=&quot;20312&quot; value=&quot;0&quot;/&gt;&lt;/object&gt;&lt;object type=&quot;3&quot; unique_id=&quot;23141&quot;&gt;&lt;property id=&quot;20148&quot; value=&quot;5&quot;/&gt;&lt;property id=&quot;20300&quot; value=&quot;Slide 16&quot;/&gt;&lt;property id=&quot;20302&quot; value=&quot;0&quot;/&gt;&lt;property id=&quot;20303&quot; value=&quot;Yard.Doç.Dr. Vedat TOPUZ&quot;/&gt;&lt;property id=&quot;20307&quot; value=&quot;278&quot;/&gt;&lt;property id=&quot;20309&quot; value=&quot;23670&quot;/&gt;&lt;property id=&quot;20312&quot; value=&quot;0&quot;/&gt;&lt;/object&gt;&lt;object type=&quot;3&quot; unique_id=&quot;23142&quot;&gt;&lt;property id=&quot;20148&quot; value=&quot;5&quot;/&gt;&lt;property id=&quot;20300&quot; value=&quot;Slide 41&quot;/&gt;&lt;property id=&quot;20302&quot; value=&quot;0&quot;/&gt;&lt;property id=&quot;20303&quot; value=&quot;Yard.Doç.Dr. Vedat TOPUZ&quot;/&gt;&lt;property id=&quot;20307&quot; value=&quot;301&quot;/&gt;&lt;property id=&quot;20309&quot; value=&quot;23670&quot;/&gt;&lt;property id=&quot;20312&quot; value=&quot;0&quot;/&gt;&lt;/object&gt;&lt;/object&gt;&lt;object type=&quot;4&quot; unique_id=&quot;10023&quot;&gt;&lt;object type=&quot;5&quot; unique_id=&quot;23072&quot;&gt;&lt;property id=&quot;20149&quot; value=&quot;İçerik Ekibi&quot;/&gt;&lt;property id=&quot;20150&quot; value=&quot;Öğretim Görevlisi&quot;/&gt;&lt;property id=&quot;20151&quot; value=&quot;photo.png&quot;/&gt;&lt;property id=&quot;20153&quot; value=&quot;uzem.icerik@marmara.edu.tr&quot;/&gt;&lt;property id=&quot;20159&quot; value=&quot;logo.png&quot;/&gt;&lt;/object&gt;&lt;object type=&quot;5&quot; unique_id=&quot;23077&quot;&gt;&lt;property id=&quot;20000&quot; value=&quot;0&quot;/&gt;&lt;property id=&quot;20149&quot; value=&quot;Dr. Aysun Altıkardeş&quot;/&gt;&lt;property id=&quot;20150&quot; value=&quot;Öğretim Görevlisi&quot;/&gt;&lt;property id=&quot;20151&quot; value=&quot;photo.png&quot;/&gt;&lt;property id=&quot;20153&quot; value=&quot;aaltikardes@marmara.edu.tr&quot;/&gt;&lt;property id=&quot;20159&quot; value=&quot;logo.png&quot;/&gt;&lt;/object&gt;&lt;object type=&quot;5&quot; unique_id=&quot;23670&quot;&gt;&lt;property id=&quot;20149&quot; value=&quot;Yard.Doç.Dr. Vedat TOPUZ&quot;/&gt;&lt;property id=&quot;20150&quot; value=&quot;öğretim üyesi&quot;/&gt;&lt;property id=&quot;20151&quot; value=&quot;photo.png&quot;/&gt;&lt;property id=&quot;20153&quot; value=&quot;vtopuz@marmara.edu.tr&quot;/&gt;&lt;property id=&quot;20159&quot; value=&quot;logo.png&quot;/&gt;&lt;/object&gt;&lt;/object&gt;&lt;object type=&quot;10&quot; unique_id=&quot;10060&quot;&gt;&lt;object type=&quot;11&quot; unique_id=&quot;10061&quot;&gt;&lt;property id=&quot;20180&quot; value=&quot;0&quot;/&gt;&lt;property id=&quot;20181&quot; value=&quot;1&quot;/&gt;&lt;property id=&quot;20182&quot; value=&quot;0&quot;/&gt;&lt;property id=&quot;20183&quot; value=&quot;1&quot;/&gt;&lt;/object&gt;&lt;object type=&quot;12&quot; unique_id=&quot;10062&quot;&gt;&lt;/object&gt;&lt;object type=&quot;13&quot; unique_id=&quot;10071&quot;&gt;&lt;/object&gt;&lt;/object&gt;&lt;/object&gt;&lt;/database&gt;"/>
  <p:tag name="MMPROD_TAG_VCONFIG" val="PD94bWwgdmVyc2lvbj0iMS4wIiBlbmNvZGluZz0idXRmLTgiPz4NCjxjb25maWd1cmF0aW9uPg0KCTxicmFuZGluZz4NCgkJPHVpZm9udCBuYW1lPSJGT05UX05PVEVTX1RFWFQiIHZhbHVlPSJUcmVidWNoZXQgTVMsMTAsZmFsc2UsZmFsc2UsZmFsc2UiLz4NCgk8L2JyYW5kaW5nPg0KCTxjb2xvcnM+DQoJCTx1aWNvbG9yIG5hbWU9InByaW1hcnkiIHZhbHVlPSIweDAwOEJDRSIvPg0KCQk8dWljb2xvciBuYW1lPSJnbG93IiB2YWx1ZT0iMHgwMDM4NTMiLz4NCgkJPHVpY29sb3IgbmFtZT0idGV4dCIgdmFsdWU9IjB4RkZGRkQ5Ii8+DQoJCTx1aWNvbG9yIG5hbWU9ImxpZ2h0IiB2YWx1ZT0iMHg0RTVENjAiLz4NCgkJPHVpY29sb3IgbmFtZT0ic2hhZG93IiB2YWx1ZT0iMHgwMDAwMDAiLz4NCgkJPHVpY29sb3IgbmFtZT0iYmFja2dyb3VuZCIgdmFsdWU9IjB4NjQ2NDY0Ii8+DQoJPC9jb2xvcnM+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PHVpc2hvdyBuYW1lPSJwcmVzZW50ZXJiaW8iIHZhbHVlPSJ0cnVlIi8+PHVpc2hvdyBuYW1lPSJjb21wYW55bG9nbyIgdmFsdWU9InRydWUiLz48dWlzaG93IG5hbWU9InNpZGViYXIiIHZhbHVlPSJ0cnVlIi8+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mZhbHN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835D684E-525B-4AA2-BEFD-2EECDAFAC3E9}&quot;/&gt;&lt;isInvalidForFieldText val=&quot;0&quot;/&gt;&lt;Image&gt;&lt;filename val=&quot;C:\Users\user\AppData\Local\Temp\PR\data\asimages\{835D684E-525B-4AA2-BEFD-2EECDAFAC3E9}_16.png&quot;/&gt;&lt;left val=&quot;16&quot;/&gt;&lt;top val=&quot;106&quot;/&gt;&lt;width val=&quot;696&quot;/&gt;&lt;height val=&quot;447&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2895306F-3AA0-45BB-98F1-6C1E53B2B2A1}&quot;/&gt;&lt;isInvalidForFieldText val=&quot;0&quot;/&gt;&lt;Image&gt;&lt;filename val=&quot;C:\Users\user\AppData\Local\Temp\PR\data\asimages\{2895306F-3AA0-45BB-98F1-6C1E53B2B2A1}_17.png&quot;/&gt;&lt;left val=&quot;3&quot;/&gt;&lt;top val=&quot;-3&quot;/&gt;&lt;width val=&quot;723&quot;/&gt;&lt;height val=&quot;167&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0B2A36D2-A810-4970-869D-2776264A6224}&quot;/&gt;&lt;isInvalidForFieldText val=&quot;0&quot;/&gt;&lt;Image&gt;&lt;filename val=&quot;C:\Users\user\AppData\Local\Temp\PR\data\asimages\{0B2A36D2-A810-4970-869D-2776264A6224}_17.png&quot;/&gt;&lt;left val=&quot;16&quot;/&gt;&lt;top val=&quot;101&quot;/&gt;&lt;width val=&quot;696&quot;/&gt;&lt;height val=&quot;446&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3DC4EC51-EB37-4DAC-97C7-F73976CA8E00}&quot;/&gt;&lt;isInvalidForFieldText val=&quot;0&quot;/&gt;&lt;Image&gt;&lt;filename val=&quot;C:\Users\user\AppData\Local\Temp\PR\data\asimages\{3DC4EC51-EB37-4DAC-97C7-F73976CA8E00}_18.png&quot;/&gt;&lt;left val=&quot;3&quot;/&gt;&lt;top val=&quot;-3&quot;/&gt;&lt;width val=&quot;723&quot;/&gt;&lt;height val=&quot;167&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94D1099D-29C1-4A4F-B885-AEDA39600867}&quot;/&gt;&lt;isInvalidForFieldText val=&quot;0&quot;/&gt;&lt;Image&gt;&lt;filename val=&quot;C:\Users\user\AppData\Local\Temp\PR\data\asimages\{94D1099D-29C1-4A4F-B885-AEDA39600867}_18.png&quot;/&gt;&lt;left val=&quot;16&quot;/&gt;&lt;top val=&quot;101&quot;/&gt;&lt;width val=&quot;696&quot;/&gt;&lt;height val=&quot;446&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957E8C1C-2532-45FE-B355-49B3EA1B22D8}&quot;/&gt;&lt;isInvalidForFieldText val=&quot;0&quot;/&gt;&lt;Image&gt;&lt;filename val=&quot;C:\Users\user\AppData\Local\Temp\PR\data\asimages\{957E8C1C-2532-45FE-B355-49B3EA1B22D8}_19.png&quot;/&gt;&lt;left val=&quot;3&quot;/&gt;&lt;top val=&quot;-3&quot;/&gt;&lt;width val=&quot;723&quot;/&gt;&lt;height val=&quot;167&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A989C94A-221F-475E-B7CF-5BD643196E5F}&quot;/&gt;&lt;isInvalidForFieldText val=&quot;0&quot;/&gt;&lt;Image&gt;&lt;filename val=&quot;C:\Users\user\AppData\Local\Temp\PR\data\asimages\{A989C94A-221F-475E-B7CF-5BD643196E5F}_19.png&quot;/&gt;&lt;left val=&quot;16&quot;/&gt;&lt;top val=&quot;101&quot;/&gt;&lt;width val=&quot;696&quot;/&gt;&lt;height val=&quot;446&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80917CDF-75E2-41AD-96F3-E4EBDBCFDA12}&quot;/&gt;&lt;isInvalidForFieldText val=&quot;0&quot;/&gt;&lt;Image&gt;&lt;filename val=&quot;C:\Users\user\AppData\Local\Temp\PR\data\asimages\{80917CDF-75E2-41AD-96F3-E4EBDBCFDA12}_20.png&quot;/&gt;&lt;left val=&quot;3&quot;/&gt;&lt;top val=&quot;-3&quot;/&gt;&lt;width val=&quot;723&quot;/&gt;&lt;height val=&quot;167&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A9AB7D16-149F-4A95-A561-0B475108C9BE}&quot;/&gt;&lt;isInvalidForFieldText val=&quot;0&quot;/&gt;&lt;Image&gt;&lt;filename val=&quot;C:\Users\user\AppData\Local\Temp\PR\data\asimages\{A9AB7D16-149F-4A95-A561-0B475108C9BE}_20.png&quot;/&gt;&lt;left val=&quot;16&quot;/&gt;&lt;top val=&quot;101&quot;/&gt;&lt;width val=&quot;696&quot;/&gt;&lt;height val=&quot;446&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33C70BBB-6044-4EC0-840E-84F791833376}&quot;/&gt;&lt;isInvalidForFieldText val=&quot;0&quot;/&gt;&lt;Image&gt;&lt;filename val=&quot;C:\Users\user\AppData\Local\Temp\PR\data\asimages\{33C70BBB-6044-4EC0-840E-84F791833376}_21.png&quot;/&gt;&lt;left val=&quot;3&quot;/&gt;&lt;top val=&quot;-3&quot;/&gt;&lt;width val=&quot;723&quot;/&gt;&lt;height val=&quot;16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94123D54-3F0E-4368-9632-48AD7C1EB432}&quot;/&gt;&lt;isInvalidForFieldText val=&quot;0&quot;/&gt;&lt;Image&gt;&lt;filename val=&quot;C:\Users\user\AppData\Local\Temp\PR\data\asimages\{94123D54-3F0E-4368-9632-48AD7C1EB432}_21.png&quot;/&gt;&lt;left val=&quot;16&quot;/&gt;&lt;top val=&quot;101&quot;/&gt;&lt;width val=&quot;696&quot;/&gt;&lt;height val=&quot;446&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138EBECC-0190-48D2-9827-4555FDE31452}&quot;/&gt;&lt;isInvalidForFieldText val=&quot;0&quot;/&gt;&lt;Image&gt;&lt;filename val=&quot;C:\Users\user\AppData\Local\Temp\PR\data\asimages\{138EBECC-0190-48D2-9827-4555FDE31452}_22.png&quot;/&gt;&lt;left val=&quot;3&quot;/&gt;&lt;top val=&quot;-3&quot;/&gt;&lt;width val=&quot;723&quot;/&gt;&lt;height val=&quot;167&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46621480-0F48-4875-BDE0-CF15168B5C10}&quot;/&gt;&lt;isInvalidForFieldText val=&quot;0&quot;/&gt;&lt;Image&gt;&lt;filename val=&quot;C:\Users\user\AppData\Local\Temp\PR\data\asimages\{46621480-0F48-4875-BDE0-CF15168B5C10}_22.png&quot;/&gt;&lt;left val=&quot;16&quot;/&gt;&lt;top val=&quot;101&quot;/&gt;&lt;width val=&quot;696&quot;/&gt;&lt;height val=&quot;446&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629EEFBD-2925-4A51-8547-3FA2F79BD9AD}&quot;/&gt;&lt;isInvalidForFieldText val=&quot;0&quot;/&gt;&lt;Image&gt;&lt;filename val=&quot;C:\Users\user\AppData\Local\Temp\PR\data\asimages\{629EEFBD-2925-4A51-8547-3FA2F79BD9AD}_23.png&quot;/&gt;&lt;left val=&quot;3&quot;/&gt;&lt;top val=&quot;-3&quot;/&gt;&lt;width val=&quot;723&quot;/&gt;&lt;height val=&quot;167&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274DA737-EDC2-478D-94A9-32AF73302D71}&quot;/&gt;&lt;isInvalidForFieldText val=&quot;0&quot;/&gt;&lt;Image&gt;&lt;filename val=&quot;C:\Users\user\AppData\Local\Temp\PR\data\asimages\{274DA737-EDC2-478D-94A9-32AF73302D71}_23.png&quot;/&gt;&lt;left val=&quot;16&quot;/&gt;&lt;top val=&quot;101&quot;/&gt;&lt;width val=&quot;696&quot;/&gt;&lt;height val=&quot;446&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7&quot;/&gt;&lt;lineCharCount val=&quot;13&quot;/&gt;&lt;lineCharCount val=&quot;13&quot;/&gt;&lt;lineCharCount val=&quot;15&quot;/&gt;&lt;lineCharCount val=&quot;13&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0A503864-E25A-4B4B-9101-75868D46C31A}&quot;/&gt;&lt;isInvalidForFieldText val=&quot;0&quot;/&gt;&lt;Image&gt;&lt;filename val=&quot;C:\Users\user\AppData\Local\Temp\PR\data\asimages\{0A503864-E25A-4B4B-9101-75868D46C31A}_24.png&quot;/&gt;&lt;left val=&quot;3&quot;/&gt;&lt;top val=&quot;-3&quot;/&gt;&lt;width val=&quot;723&quot;/&gt;&lt;height val=&quot;167&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E67BF28E-FC41-47BE-8AD2-2A3DDA51E6DC}&quot;/&gt;&lt;isInvalidForFieldText val=&quot;0&quot;/&gt;&lt;Image&gt;&lt;filename val=&quot;C:\Users\user\AppData\Local\Temp\PR\data\asimages\{E67BF28E-FC41-47BE-8AD2-2A3DDA51E6DC}_24.png&quot;/&gt;&lt;left val=&quot;16&quot;/&gt;&lt;top val=&quot;101&quot;/&gt;&lt;width val=&quot;696&quot;/&gt;&lt;height val=&quot;446&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0889A582-58BC-4D77-998A-C59E784DC35D}&quot;/&gt;&lt;isInvalidForFieldText val=&quot;0&quot;/&gt;&lt;Image&gt;&lt;filename val=&quot;C:\Users\user\AppData\Local\Temp\PR\data\asimages\{0889A582-58BC-4D77-998A-C59E784DC35D}_25.png&quot;/&gt;&lt;left val=&quot;3&quot;/&gt;&lt;top val=&quot;-3&quot;/&gt;&lt;width val=&quot;723&quot;/&gt;&lt;height val=&quot;167&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34D737DF-8983-4794-B1A0-94D0ECB0B740}&quot;/&gt;&lt;isInvalidForFieldText val=&quot;0&quot;/&gt;&lt;Image&gt;&lt;filename val=&quot;C:\Users\user\AppData\Local\Temp\PR\data\asimages\{34D737DF-8983-4794-B1A0-94D0ECB0B740}_25.png&quot;/&gt;&lt;left val=&quot;16&quot;/&gt;&lt;top val=&quot;101&quot;/&gt;&lt;width val=&quot;696&quot;/&gt;&lt;height val=&quot;446&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F67D9C97-68DB-4573-9F96-6F2BE2C336C1}&quot;/&gt;&lt;isInvalidForFieldText val=&quot;0&quot;/&gt;&lt;Image&gt;&lt;filename val=&quot;C:\Users\user\AppData\Local\Temp\PR\data\asimages\{F67D9C97-68DB-4573-9F96-6F2BE2C336C1}_26.png&quot;/&gt;&lt;left val=&quot;3&quot;/&gt;&lt;top val=&quot;-3&quot;/&gt;&lt;width val=&quot;723&quot;/&gt;&lt;height val=&quot;167&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5873101F-8519-4348-B4F8-BA7400A369A0}&quot;/&gt;&lt;isInvalidForFieldText val=&quot;0&quot;/&gt;&lt;Image&gt;&lt;filename val=&quot;C:\Users\user\AppData\Local\Temp\PR\data\asimages\{5873101F-8519-4348-B4F8-BA7400A369A0}_26.png&quot;/&gt;&lt;left val=&quot;16&quot;/&gt;&lt;top val=&quot;101&quot;/&gt;&lt;width val=&quot;696&quot;/&gt;&lt;height val=&quot;446&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84E7414B-66FB-4B9C-827A-3DB900A880CC}&quot;/&gt;&lt;isInvalidForFieldText val=&quot;0&quot;/&gt;&lt;Image&gt;&lt;filename val=&quot;C:\Users\user\AppData\Local\Temp\PR\data\asimages\{84E7414B-66FB-4B9C-827A-3DB900A880CC}_27.png&quot;/&gt;&lt;left val=&quot;3&quot;/&gt;&lt;top val=&quot;-3&quot;/&gt;&lt;width val=&quot;723&quot;/&gt;&lt;height val=&quot;167&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B0B2DAD2-533C-4184-8F03-0F0BC6450749}&quot;/&gt;&lt;isInvalidForFieldText val=&quot;0&quot;/&gt;&lt;Image&gt;&lt;filename val=&quot;C:\Users\user\AppData\Local\Temp\PR\data\asimages\{B0B2DAD2-533C-4184-8F03-0F0BC6450749}_27.png&quot;/&gt;&lt;left val=&quot;16&quot;/&gt;&lt;top val=&quot;101&quot;/&gt;&lt;width val=&quot;696&quot;/&gt;&lt;height val=&quot;446&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425B3438-9E8B-4547-924C-EFD23EF24B84}&quot;/&gt;&lt;isInvalidForFieldText val=&quot;0&quot;/&gt;&lt;Image&gt;&lt;filename val=&quot;C:\Users\user\AppData\Local\Temp\PR\data\asimages\{425B3438-9E8B-4547-924C-EFD23EF24B84}_28.png&quot;/&gt;&lt;left val=&quot;3&quot;/&gt;&lt;top val=&quot;-3&quot;/&gt;&lt;width val=&quot;723&quot;/&gt;&lt;height val=&quot;167&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3C99E6E2-67DE-4904-ADE4-2F088B2B4EB7}&quot;/&gt;&lt;isInvalidForFieldText val=&quot;0&quot;/&gt;&lt;Image&gt;&lt;filename val=&quot;C:\Users\user\AppData\Local\Temp\PR\data\asimages\{3C99E6E2-67DE-4904-ADE4-2F088B2B4EB7}_28.png&quot;/&gt;&lt;left val=&quot;16&quot;/&gt;&lt;top val=&quot;101&quot;/&gt;&lt;width val=&quot;696&quot;/&gt;&lt;height val=&quot;446&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72485090-925B-40D0-8181-BB0848E4B707}&quot;/&gt;&lt;isInvalidForFieldText val=&quot;0&quot;/&gt;&lt;Image&gt;&lt;filename val=&quot;C:\Users\user\AppData\Local\Temp\PR\data\asimages\{72485090-925B-40D0-8181-BB0848E4B707}_29.png&quot;/&gt;&lt;left val=&quot;3&quot;/&gt;&lt;top val=&quot;-3&quot;/&gt;&lt;width val=&quot;723&quot;/&gt;&lt;height val=&quot;167&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728A7381-BC06-41E4-9D98-B59925E1A150}&quot;/&gt;&lt;isInvalidForFieldText val=&quot;0&quot;/&gt;&lt;Image&gt;&lt;filename val=&quot;C:\Users\user\AppData\Local\Temp\PR\data\asimages\{728A7381-BC06-41E4-9D98-B59925E1A150}_29.png&quot;/&gt;&lt;left val=&quot;16&quot;/&gt;&lt;top val=&quot;101&quot;/&gt;&lt;width val=&quot;696&quot;/&gt;&lt;height val=&quot;446&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7A461A0C-7B76-4F6C-AC24-0C5F809EFE7E}&quot;/&gt;&lt;isInvalidForFieldText val=&quot;0&quot;/&gt;&lt;Image&gt;&lt;filename val=&quot;C:\Users\user\AppData\Local\Temp\PR\data\asimages\{7A461A0C-7B76-4F6C-AC24-0C5F809EFE7E}_30.png&quot;/&gt;&lt;left val=&quot;3&quot;/&gt;&lt;top val=&quot;-3&quot;/&gt;&lt;width val=&quot;723&quot;/&gt;&lt;height val=&quot;167&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3CB7C336-E0D3-4314-A68E-D11CC884D433}&quot;/&gt;&lt;isInvalidForFieldText val=&quot;0&quot;/&gt;&lt;Image&gt;&lt;filename val=&quot;C:\Users\user\AppData\Local\Temp\PR\data\asimages\{3CB7C336-E0D3-4314-A68E-D11CC884D433}_30.png&quot;/&gt;&lt;left val=&quot;16&quot;/&gt;&lt;top val=&quot;101&quot;/&gt;&lt;width val=&quot;696&quot;/&gt;&lt;height val=&quot;446&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20E91C7A-109C-4D1A-915B-20BEF588D11B}&quot;/&gt;&lt;isInvalidForFieldText val=&quot;0&quot;/&gt;&lt;Image&gt;&lt;filename val=&quot;C:\Users\user\AppData\Local\Temp\PR\data\asimages\{20E91C7A-109C-4D1A-915B-20BEF588D11B}_31.png&quot;/&gt;&lt;left val=&quot;3&quot;/&gt;&lt;top val=&quot;-3&quot;/&gt;&lt;width val=&quot;723&quot;/&gt;&lt;height val=&quot;167&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0A57AC64-578C-4472-8914-21978BA177F7}&quot;/&gt;&lt;isInvalidForFieldText val=&quot;0&quot;/&gt;&lt;Image&gt;&lt;filename val=&quot;C:\Users\user\AppData\Local\Temp\PR\data\asimages\{0A57AC64-578C-4472-8914-21978BA177F7}_31.png&quot;/&gt;&lt;left val=&quot;16&quot;/&gt;&lt;top val=&quot;101&quot;/&gt;&lt;width val=&quot;696&quot;/&gt;&lt;height val=&quot;446&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A043EB27-B89C-4976-A976-322EDB5743F9}&quot;/&gt;&lt;isInvalidForFieldText val=&quot;0&quot;/&gt;&lt;Image&gt;&lt;filename val=&quot;C:\Users\user\AppData\Local\Temp\PR\data\asimages\{A043EB27-B89C-4976-A976-322EDB5743F9}_32.png&quot;/&gt;&lt;left val=&quot;3&quot;/&gt;&lt;top val=&quot;-3&quot;/&gt;&lt;width val=&quot;723&quot;/&gt;&lt;height val=&quot;167&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B2353D78-5112-4E63-9445-C078C26F6979}&quot;/&gt;&lt;isInvalidForFieldText val=&quot;0&quot;/&gt;&lt;Image&gt;&lt;filename val=&quot;C:\Users\user\AppData\Local\Temp\PR\data\asimages\{B2353D78-5112-4E63-9445-C078C26F6979}_32.png&quot;/&gt;&lt;left val=&quot;16&quot;/&gt;&lt;top val=&quot;101&quot;/&gt;&lt;width val=&quot;696&quot;/&gt;&lt;height val=&quot;446&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CA342F3A-0D6E-4BA6-9976-CD5ABD3501D4}&quot;/&gt;&lt;isInvalidForFieldText val=&quot;0&quot;/&gt;&lt;Image&gt;&lt;filename val=&quot;C:\Users\user\AppData\Local\Temp\PR\data\asimages\{CA342F3A-0D6E-4BA6-9976-CD5ABD3501D4}_33.png&quot;/&gt;&lt;left val=&quot;3&quot;/&gt;&lt;top val=&quot;-3&quot;/&gt;&lt;width val=&quot;723&quot;/&gt;&lt;height val=&quot;167&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E024EABE-8BD1-48FD-89EE-B77863E46CA7}&quot;/&gt;&lt;isInvalidForFieldText val=&quot;0&quot;/&gt;&lt;Image&gt;&lt;filename val=&quot;C:\Users\user\AppData\Local\Temp\PR\data\asimages\{E024EABE-8BD1-48FD-89EE-B77863E46CA7}_33.png&quot;/&gt;&lt;left val=&quot;16&quot;/&gt;&lt;top val=&quot;101&quot;/&gt;&lt;width val=&quot;696&quot;/&gt;&lt;height val=&quot;446&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9D556E2C-CCE9-4178-9EEF-17B486176B77}&quot;/&gt;&lt;isInvalidForFieldText val=&quot;0&quot;/&gt;&lt;Image&gt;&lt;filename val=&quot;C:\Users\user\AppData\Local\Temp\PR\data\asimages\{9D556E2C-CCE9-4178-9EEF-17B486176B77}_34.png&quot;/&gt;&lt;left val=&quot;3&quot;/&gt;&lt;top val=&quot;-3&quot;/&gt;&lt;width val=&quot;723&quot;/&gt;&lt;height val=&quot;167&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58560CD9-701F-48EE-9A4F-A05AF899ED57}&quot;/&gt;&lt;isInvalidForFieldText val=&quot;0&quot;/&gt;&lt;Image&gt;&lt;filename val=&quot;C:\Users\user\AppData\Local\Temp\PR\data\asimages\{58560CD9-701F-48EE-9A4F-A05AF899ED57}_34.png&quot;/&gt;&lt;left val=&quot;16&quot;/&gt;&lt;top val=&quot;101&quot;/&gt;&lt;width val=&quot;696&quot;/&gt;&lt;height val=&quot;446&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F7455829-5891-451F-87BB-445CD9560C5D}&quot;/&gt;&lt;isInvalidForFieldText val=&quot;0&quot;/&gt;&lt;Image&gt;&lt;filename val=&quot;C:\Users\user\AppData\Local\Temp\PR\data\asimages\{F7455829-5891-451F-87BB-445CD9560C5D}_35.png&quot;/&gt;&lt;left val=&quot;3&quot;/&gt;&lt;top val=&quot;-3&quot;/&gt;&lt;width val=&quot;723&quot;/&gt;&lt;height val=&quot;167&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84B5528A-1D5B-433D-95F6-BA6B447405C1}&quot;/&gt;&lt;isInvalidForFieldText val=&quot;0&quot;/&gt;&lt;Image&gt;&lt;filename val=&quot;C:\Users\user\AppData\Local\Temp\PR\data\asimages\{84B5528A-1D5B-433D-95F6-BA6B447405C1}_35.png&quot;/&gt;&lt;left val=&quot;16&quot;/&gt;&lt;top val=&quot;101&quot;/&gt;&lt;width val=&quot;696&quot;/&gt;&lt;height val=&quot;446&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AD73ADBB-771C-44A4-87CD-20254B69E36D}&quot;/&gt;&lt;isInvalidForFieldText val=&quot;0&quot;/&gt;&lt;Image&gt;&lt;filename val=&quot;C:\Users\user\AppData\Local\Temp\PR\data\asimages\{AD73ADBB-771C-44A4-87CD-20254B69E36D}_36.png&quot;/&gt;&lt;left val=&quot;3&quot;/&gt;&lt;top val=&quot;-3&quot;/&gt;&lt;width val=&quot;723&quot;/&gt;&lt;height val=&quot;167&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A46D5912-A54F-469A-BEE8-5887A33E72D5}&quot;/&gt;&lt;isInvalidForFieldText val=&quot;0&quot;/&gt;&lt;Image&gt;&lt;filename val=&quot;C:\Users\user\AppData\Local\Temp\PR\data\asimages\{A46D5912-A54F-469A-BEE8-5887A33E72D5}_36.png&quot;/&gt;&lt;left val=&quot;16&quot;/&gt;&lt;top val=&quot;101&quot;/&gt;&lt;width val=&quot;696&quot;/&gt;&lt;height val=&quot;446&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B6CC1AF9-4503-456A-82AE-8B25A2A0936E}&quot;/&gt;&lt;isInvalidForFieldText val=&quot;0&quot;/&gt;&lt;Image&gt;&lt;filename val=&quot;C:\Users\user\AppData\Local\Temp\PR\data\asimages\{B6CC1AF9-4503-456A-82AE-8B25A2A0936E}_37.png&quot;/&gt;&lt;left val=&quot;3&quot;/&gt;&lt;top val=&quot;-3&quot;/&gt;&lt;width val=&quot;723&quot;/&gt;&lt;height val=&quot;167&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411B2F16-3AD1-4104-A684-361960094B0D}&quot;/&gt;&lt;isInvalidForFieldText val=&quot;0&quot;/&gt;&lt;Image&gt;&lt;filename val=&quot;C:\Users\user\AppData\Local\Temp\PR\data\asimages\{411B2F16-3AD1-4104-A684-361960094B0D}_37.png&quot;/&gt;&lt;left val=&quot;16&quot;/&gt;&lt;top val=&quot;101&quot;/&gt;&lt;width val=&quot;696&quot;/&gt;&lt;height val=&quot;446&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0E5062E0-769B-4233-93B8-D53D6069DBF6}&quot;/&gt;&lt;isInvalidForFieldText val=&quot;0&quot;/&gt;&lt;Image&gt;&lt;filename val=&quot;C:\Users\user\AppData\Local\Temp\PR\data\asimages\{0E5062E0-769B-4233-93B8-D53D6069DBF6}_38.png&quot;/&gt;&lt;left val=&quot;3&quot;/&gt;&lt;top val=&quot;-3&quot;/&gt;&lt;width val=&quot;723&quot;/&gt;&lt;height val=&quot;167&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110776E8-76DC-4E10-B525-C0CED616BCB9}&quot;/&gt;&lt;isInvalidForFieldText val=&quot;0&quot;/&gt;&lt;Image&gt;&lt;filename val=&quot;C:\Users\user\AppData\Local\Temp\PR\data\asimages\{110776E8-76DC-4E10-B525-C0CED616BCB9}_38.png&quot;/&gt;&lt;left val=&quot;16&quot;/&gt;&lt;top val=&quot;101&quot;/&gt;&lt;width val=&quot;696&quot;/&gt;&lt;height val=&quot;446&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F41F7E2F-B659-4B3B-90FC-03A182351DBE}&quot;/&gt;&lt;isInvalidForFieldText val=&quot;0&quot;/&gt;&lt;Image&gt;&lt;filename val=&quot;C:\Users\user\AppData\Local\Temp\PR\data\asimages\{F41F7E2F-B659-4B3B-90FC-03A182351DBE}_39.png&quot;/&gt;&lt;left val=&quot;3&quot;/&gt;&lt;top val=&quot;-3&quot;/&gt;&lt;width val=&quot;723&quot;/&gt;&lt;height val=&quot;167&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41E8B27A-5B07-4DA8-BF01-20FA5D9E99B9}&quot;/&gt;&lt;isInvalidForFieldText val=&quot;0&quot;/&gt;&lt;Image&gt;&lt;filename val=&quot;C:\Users\user\AppData\Local\Temp\PR\data\asimages\{41E8B27A-5B07-4DA8-BF01-20FA5D9E99B9}_39.png&quot;/&gt;&lt;left val=&quot;16&quot;/&gt;&lt;top val=&quot;101&quot;/&gt;&lt;width val=&quot;696&quot;/&gt;&lt;height val=&quot;446&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AEA295F4-FFB5-4660-A490-F6EF382A0125}&quot;/&gt;&lt;isInvalidForFieldText val=&quot;0&quot;/&gt;&lt;Image&gt;&lt;filename val=&quot;C:\Users\user\AppData\Local\Temp\PR\data\asimages\{AEA295F4-FFB5-4660-A490-F6EF382A0125}_40.png&quot;/&gt;&lt;left val=&quot;3&quot;/&gt;&lt;top val=&quot;-3&quot;/&gt;&lt;width val=&quot;723&quot;/&gt;&lt;height val=&quot;167&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4F8BB5AB-D9DF-46CD-859D-1EE64CA73B35}&quot;/&gt;&lt;isInvalidForFieldText val=&quot;0&quot;/&gt;&lt;Image&gt;&lt;filename val=&quot;C:\Users\user\AppData\Local\Temp\PR\data\asimages\{4F8BB5AB-D9DF-46CD-859D-1EE64CA73B35}_40.png&quot;/&gt;&lt;left val=&quot;16&quot;/&gt;&lt;top val=&quot;101&quot;/&gt;&lt;width val=&quot;696&quot;/&gt;&lt;height val=&quot;446&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CC2257CF-BC37-4A55-91AD-CF39CD651AAF}&quot;/&gt;&lt;isInvalidForFieldText val=&quot;0&quot;/&gt;&lt;Image&gt;&lt;filename val=&quot;C:\Users\user\AppData\Local\Temp\PR\data\asimages\{CC2257CF-BC37-4A55-91AD-CF39CD651AAF}_41.png&quot;/&gt;&lt;left val=&quot;3&quot;/&gt;&lt;top val=&quot;-3&quot;/&gt;&lt;width val=&quot;723&quot;/&gt;&lt;height val=&quot;167&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57422451-E040-4807-9C00-EC0B792EF8CE}&quot;/&gt;&lt;isInvalidForFieldText val=&quot;0&quot;/&gt;&lt;Image&gt;&lt;filename val=&quot;C:\Users\user\AppData\Local\Temp\PR\data\asimages\{57422451-E040-4807-9C00-EC0B792EF8CE}_41.png&quot;/&gt;&lt;left val=&quot;16&quot;/&gt;&lt;top val=&quot;101&quot;/&gt;&lt;width val=&quot;696&quot;/&gt;&lt;height val=&quot;446&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75045732-3751-4731-A6E9-5C36686A72C9}&quot;/&gt;&lt;isInvalidForFieldText val=&quot;0&quot;/&gt;&lt;Image&gt;&lt;filename val=&quot;C:\Users\user\AppData\Local\Temp\PR\data\asimages\{75045732-3751-4731-A6E9-5C36686A72C9}_42.png&quot;/&gt;&lt;left val=&quot;3&quot;/&gt;&lt;top val=&quot;-3&quot;/&gt;&lt;width val=&quot;723&quot;/&gt;&lt;height val=&quot;167&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39CF7F7B-3A77-4A4E-9436-063A3EC37574}&quot;/&gt;&lt;isInvalidForFieldText val=&quot;0&quot;/&gt;&lt;Image&gt;&lt;filename val=&quot;C:\Users\user\AppData\Local\Temp\PR\data\asimages\{39CF7F7B-3A77-4A4E-9436-063A3EC37574}_42.png&quot;/&gt;&lt;left val=&quot;16&quot;/&gt;&lt;top val=&quot;101&quot;/&gt;&lt;width val=&quot;696&quot;/&gt;&lt;height val=&quot;446&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1B3A54F7-286C-43E8-A310-5248266DBF60}&quot;/&gt;&lt;isInvalidForFieldText val=&quot;0&quot;/&gt;&lt;Image&gt;&lt;filename val=&quot;C:\Users\user\AppData\Local\Temp\PR\data\asimages\{1B3A54F7-286C-43E8-A310-5248266DBF60}_43.png&quot;/&gt;&lt;left val=&quot;3&quot;/&gt;&lt;top val=&quot;-3&quot;/&gt;&lt;width val=&quot;723&quot;/&gt;&lt;height val=&quot;167&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DF37F714-8A8B-496B-833A-B07E666B3A6C}&quot;/&gt;&lt;isInvalidForFieldText val=&quot;0&quot;/&gt;&lt;Image&gt;&lt;filename val=&quot;C:\Users\user\AppData\Local\Temp\PR\data\asimages\{DF37F714-8A8B-496B-833A-B07E666B3A6C}_43.png&quot;/&gt;&lt;left val=&quot;16&quot;/&gt;&lt;top val=&quot;101&quot;/&gt;&lt;width val=&quot;696&quot;/&gt;&lt;height val=&quot;446&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1DB7F8BD-1C19-48D6-B627-3F7741029611}&quot;/&gt;&lt;isInvalidForFieldText val=&quot;0&quot;/&gt;&lt;Image&gt;&lt;filename val=&quot;C:\Users\user\AppData\Local\Temp\PR\data\asimages\{1DB7F8BD-1C19-48D6-B627-3F7741029611}_44.png&quot;/&gt;&lt;left val=&quot;3&quot;/&gt;&lt;top val=&quot;-3&quot;/&gt;&lt;width val=&quot;723&quot;/&gt;&lt;height val=&quot;167&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0124D729-39F2-44F0-BDC3-164B12319B93}&quot;/&gt;&lt;isInvalidForFieldText val=&quot;0&quot;/&gt;&lt;Image&gt;&lt;filename val=&quot;C:\Users\user\AppData\Local\Temp\PR\data\asimages\{0124D729-39F2-44F0-BDC3-164B12319B93}_44.png&quot;/&gt;&lt;left val=&quot;16&quot;/&gt;&lt;top val=&quot;101&quot;/&gt;&lt;width val=&quot;696&quot;/&gt;&lt;height val=&quot;446&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EFC2B1E2-FF60-44F9-B90C-4F6CCADC5FB8}&quot;/&gt;&lt;isInvalidForFieldText val=&quot;0&quot;/&gt;&lt;Image&gt;&lt;filename val=&quot;C:\Users\user\AppData\Local\Temp\PR\data\asimages\{EFC2B1E2-FF60-44F9-B90C-4F6CCADC5FB8}_45.png&quot;/&gt;&lt;left val=&quot;3&quot;/&gt;&lt;top val=&quot;-3&quot;/&gt;&lt;width val=&quot;723&quot;/&gt;&lt;height val=&quot;167&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E5806119-6690-4D6B-88C4-994B39FE72CB}&quot;/&gt;&lt;isInvalidForFieldText val=&quot;0&quot;/&gt;&lt;Image&gt;&lt;filename val=&quot;C:\Users\user\AppData\Local\Temp\PR\data\asimages\{E5806119-6690-4D6B-88C4-994B39FE72CB}_45.png&quot;/&gt;&lt;left val=&quot;16&quot;/&gt;&lt;top val=&quot;101&quot;/&gt;&lt;width val=&quot;696&quot;/&gt;&lt;height val=&quot;446&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D2CD5802-3F15-4ED3-9179-181DF34FE240}&quot;/&gt;&lt;isInvalidForFieldText val=&quot;0&quot;/&gt;&lt;Image&gt;&lt;filename val=&quot;C:\Users\user\AppData\Local\Temp\PR\data\asimages\{D2CD5802-3F15-4ED3-9179-181DF34FE240}_46.png&quot;/&gt;&lt;left val=&quot;3&quot;/&gt;&lt;top val=&quot;-3&quot;/&gt;&lt;width val=&quot;723&quot;/&gt;&lt;height val=&quot;167&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8&quot;/&gt;&lt;lineCharCount val=&quot;7&quot;/&gt;&lt;/TableIndex&gt;&lt;/ShapeTextInfo&gt;"/>
  <p:tag name="PRESENTER_SHAPEINFO" val="&lt;ThreeDShapeInfo&gt;&lt;uuid val=&quot;{FDCE9DB7-062F-4675-B723-86FE3D3FD15E}&quot;/&gt;&lt;isInvalidForFieldText val=&quot;0&quot;/&gt;&lt;Image&gt;&lt;filename val=&quot;C:\Users\PAMUK\AppData\Local\Temp\PR\data\asimages\{FDCE9DB7-062F-4675-B723-86FE3D3FD15E}_1.png&quot;/&gt;&lt;left val=&quot;16&quot;/&gt;&lt;top val=&quot;44&quot;/&gt;&lt;width val=&quot;696&quot;/&gt;&lt;height val=&quot;446&quot;/&gt;&lt;hasText val=&quot;1&quot;/&gt;&lt;/Image&gt;&lt;/ThreeDShape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337BA1EB-D857-4A44-9BAA-3A733701D1AC}&quot;/&gt;&lt;isInvalidForFieldText val=&quot;0&quot;/&gt;&lt;Image&gt;&lt;filename val=&quot;C:\Users\user\AppData\Local\Temp\PR\data\asimages\{337BA1EB-D857-4A44-9BAA-3A733701D1AC}_46.png&quot;/&gt;&lt;left val=&quot;16&quot;/&gt;&lt;top val=&quot;101&quot;/&gt;&lt;width val=&quot;696&quot;/&gt;&lt;height val=&quot;446&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9D6972CA-06E5-495C-9F72-E84CCB53E178}&quot;/&gt;&lt;isInvalidForFieldText val=&quot;0&quot;/&gt;&lt;Image&gt;&lt;filename val=&quot;C:\Users\user\AppData\Local\Temp\PR\data\asimages\{9D6972CA-06E5-495C-9F72-E84CCB53E178}_47.png&quot;/&gt;&lt;left val=&quot;3&quot;/&gt;&lt;top val=&quot;-3&quot;/&gt;&lt;width val=&quot;723&quot;/&gt;&lt;height val=&quot;167&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D5120BB8-FBCD-4F7E-8131-529FC3A5672D}&quot;/&gt;&lt;isInvalidForFieldText val=&quot;0&quot;/&gt;&lt;Image&gt;&lt;filename val=&quot;C:\Users\user\AppData\Local\Temp\PR\data\asimages\{D5120BB8-FBCD-4F7E-8131-529FC3A5672D}_47.png&quot;/&gt;&lt;left val=&quot;16&quot;/&gt;&lt;top val=&quot;101&quot;/&gt;&lt;width val=&quot;696&quot;/&gt;&lt;height val=&quot;446&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5FC69D4D-1C51-460B-9ED4-29BCCDDD16FF}&quot;/&gt;&lt;isInvalidForFieldText val=&quot;0&quot;/&gt;&lt;Image&gt;&lt;filename val=&quot;C:\Users\user\AppData\Local\Temp\PR\data\asimages\{5FC69D4D-1C51-460B-9ED4-29BCCDDD16FF}_48.png&quot;/&gt;&lt;left val=&quot;3&quot;/&gt;&lt;top val=&quot;-3&quot;/&gt;&lt;width val=&quot;723&quot;/&gt;&lt;height val=&quot;167&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D82B4354-9E04-4D09-B0DD-00BA481E33A6}&quot;/&gt;&lt;isInvalidForFieldText val=&quot;0&quot;/&gt;&lt;Image&gt;&lt;filename val=&quot;C:\Users\user\AppData\Local\Temp\PR\data\asimages\{D82B4354-9E04-4D09-B0DD-00BA481E33A6}_48.png&quot;/&gt;&lt;left val=&quot;16&quot;/&gt;&lt;top val=&quot;101&quot;/&gt;&lt;width val=&quot;696&quot;/&gt;&lt;height val=&quot;446&quot;/&gt;&lt;hasText val=&quot;1&quot;/&gt;&lt;/Image&gt;&lt;/ThreeDShape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812ED48B-3A02-4F06-9930-8346CB662587}&quot;/&gt;&lt;isInvalidForFieldText val=&quot;0&quot;/&gt;&lt;Image&gt;&lt;filename val=&quot;C:\Users\user\AppData\Local\Temp\PR\data\asimages\{812ED48B-3A02-4F06-9930-8346CB662587}_49.png&quot;/&gt;&lt;left val=&quot;3&quot;/&gt;&lt;top val=&quot;-3&quot;/&gt;&lt;width val=&quot;723&quot;/&gt;&lt;height val=&quot;167&quot;/&gt;&lt;hasText val=&quot;1&quot;/&gt;&lt;/Image&gt;&lt;/ThreeDShape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8E55B181-6E1C-4B88-AF04-72DB06B338BF}&quot;/&gt;&lt;isInvalidForFieldText val=&quot;0&quot;/&gt;&lt;Image&gt;&lt;filename val=&quot;C:\Users\user\AppData\Local\Temp\PR\data\asimages\{8E55B181-6E1C-4B88-AF04-72DB06B338BF}_49.png&quot;/&gt;&lt;left val=&quot;16&quot;/&gt;&lt;top val=&quot;96&quot;/&gt;&lt;width val=&quot;696&quot;/&gt;&lt;height val=&quot;446&quot;/&gt;&lt;hasText val=&quot;1&quot;/&gt;&lt;/Image&gt;&lt;/ThreeDShape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C5DF57B1-4CFD-48FC-A2BB-A53B772D30E7}&quot;/&gt;&lt;isInvalidForFieldText val=&quot;0&quot;/&gt;&lt;Image&gt;&lt;filename val=&quot;C:\Users\user\AppData\Local\Temp\PR\data\asimages\{C5DF57B1-4CFD-48FC-A2BB-A53B772D30E7}_50.png&quot;/&gt;&lt;left val=&quot;3&quot;/&gt;&lt;top val=&quot;-3&quot;/&gt;&lt;width val=&quot;723&quot;/&gt;&lt;height val=&quot;167&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195EAE27-13C3-458A-A645-BB979163FF94}&quot;/&gt;&lt;isInvalidForFieldText val=&quot;0&quot;/&gt;&lt;Image&gt;&lt;filename val=&quot;C:\Users\user\AppData\Local\Temp\PR\data\asimages\{195EAE27-13C3-458A-A645-BB979163FF94}_50.png&quot;/&gt;&lt;left val=&quot;15&quot;/&gt;&lt;top val=&quot;103&quot;/&gt;&lt;width val=&quot;695&quot;/&gt;&lt;height val=&quot;447&quot;/&gt;&lt;hasText val=&quot;1&quot;/&gt;&lt;/Image&gt;&lt;/ThreeDShape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BB126EA2-60CF-4684-920A-CBC7183BFF24}&quot;/&gt;&lt;isInvalidForFieldText val=&quot;0&quot;/&gt;&lt;Image&gt;&lt;filename val=&quot;C:\Users\user\AppData\Local\Temp\PR\data\asimages\{BB126EA2-60CF-4684-920A-CBC7183BFF24}_51.png&quot;/&gt;&lt;left val=&quot;3&quot;/&gt;&lt;top val=&quot;-3&quot;/&gt;&lt;width val=&quot;723&quot;/&gt;&lt;height val=&quot;167&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1CAF81A0-1981-47B2-BF96-256927C511A1}&quot;/&gt;&lt;isInvalidForFieldText val=&quot;0&quot;/&gt;&lt;Image&gt;&lt;filename val=&quot;C:\Users\user\AppData\Local\Temp\PR\data\asimages\{1CAF81A0-1981-47B2-BF96-256927C511A1}_51.png&quot;/&gt;&lt;left val=&quot;16&quot;/&gt;&lt;top val=&quot;97&quot;/&gt;&lt;width val=&quot;696&quot;/&gt;&lt;height val=&quot;446&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DC71F44A-E558-44F4-9FA3-05608DE0D2B4}&quot;/&gt;&lt;isInvalidForFieldText val=&quot;0&quot;/&gt;&lt;Image&gt;&lt;filename val=&quot;C:\Users\user\AppData\Local\Temp\PR\data\asimages\{DC71F44A-E558-44F4-9FA3-05608DE0D2B4}_52.png&quot;/&gt;&lt;left val=&quot;3&quot;/&gt;&lt;top val=&quot;-3&quot;/&gt;&lt;width val=&quot;723&quot;/&gt;&lt;height val=&quot;167&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D75903D2-E4CE-4034-B1EC-2589C1FB1C64}&quot;/&gt;&lt;isInvalidForFieldText val=&quot;0&quot;/&gt;&lt;Image&gt;&lt;filename val=&quot;C:\Users\user\AppData\Local\Temp\PR\data\asimages\{D75903D2-E4CE-4034-B1EC-2589C1FB1C64}_52.png&quot;/&gt;&lt;left val=&quot;16&quot;/&gt;&lt;top val=&quot;103&quot;/&gt;&lt;width val=&quot;696&quot;/&gt;&lt;height val=&quot;446&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B5676BC-A83E-4B37-90A6-CDCEA3E3B84A}&quot;/&gt;&lt;isInvalidForFieldText val=&quot;0&quot;/&gt;&lt;Image&gt;&lt;filename val=&quot;C:\Users\PAMUK\AppData\Local\Temp\PR\data\asimages\{EB5676BC-A83E-4B37-90A6-CDCEA3E3B84A}_2.png&quot;/&gt;&lt;left val=&quot;2&quot;/&gt;&lt;top val=&quot;89&quot;/&gt;&lt;width val=&quot;720&quot;/&gt;&lt;height val=&quot;47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17908E0C-D8BE-4EF3-90F9-2D7CF2EB4D79}&quot;/&gt;&lt;isInvalidForFieldText val=&quot;0&quot;/&gt;&lt;Image&gt;&lt;filename val=&quot;C:\Users\user\AppData\Local\Temp\PR\data\asimages\{17908E0C-D8BE-4EF3-90F9-2D7CF2EB4D79}_2.png&quot;/&gt;&lt;left val=&quot;3&quot;/&gt;&lt;top val=&quot;-3&quot;/&gt;&lt;width val=&quot;723&quot;/&gt;&lt;height val=&quot;167&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8B4D2E82-348B-48B0-B265-777F4D4E7286}&quot;/&gt;&lt;isInvalidForFieldText val=&quot;0&quot;/&gt;&lt;Image&gt;&lt;filename val=&quot;C:\Users\user\AppData\Local\Temp\PR\data\asimages\{8B4D2E82-348B-48B0-B265-777F4D4E7286}_2.png&quot;/&gt;&lt;left val=&quot;16&quot;/&gt;&lt;top val=&quot;101&quot;/&gt;&lt;width val=&quot;696&quot;/&gt;&lt;height val=&quot;446&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7&quot;/&gt;&lt;lineCharCount val=&quot;13&quot;/&gt;&lt;lineCharCount val=&quot;13&quot;/&gt;&lt;lineCharCount val=&quot;15&quot;/&gt;&lt;lineCharCount val=&quot;1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17908E0C-D8BE-4EF3-90F9-2D7CF2EB4D79}&quot;/&gt;&lt;isInvalidForFieldText val=&quot;0&quot;/&gt;&lt;Image&gt;&lt;filename val=&quot;C:\Users\user\AppData\Local\Temp\PR\data\asimages\{17908E0C-D8BE-4EF3-90F9-2D7CF2EB4D79}_2.png&quot;/&gt;&lt;left val=&quot;3&quot;/&gt;&lt;top val=&quot;-3&quot;/&gt;&lt;width val=&quot;723&quot;/&gt;&lt;height val=&quot;16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8B4D2E82-348B-48B0-B265-777F4D4E7286}&quot;/&gt;&lt;isInvalidForFieldText val=&quot;0&quot;/&gt;&lt;Image&gt;&lt;filename val=&quot;C:\Users\user\AppData\Local\Temp\PR\data\asimages\{8B4D2E82-348B-48B0-B265-777F4D4E7286}_2.png&quot;/&gt;&lt;left val=&quot;16&quot;/&gt;&lt;top val=&quot;101&quot;/&gt;&lt;width val=&quot;696&quot;/&gt;&lt;height val=&quot;446&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FFFE4F96-092D-4ED4-A655-0A90C94E9798}&quot;/&gt;&lt;isInvalidForFieldText val=&quot;0&quot;/&gt;&lt;Image&gt;&lt;filename val=&quot;C:\Users\user\AppData\Local\Temp\PR\data\asimages\{FFFE4F96-092D-4ED4-A655-0A90C94E9798}_9.png&quot;/&gt;&lt;left val=&quot;3&quot;/&gt;&lt;top val=&quot;-5&quot;/&gt;&lt;width val=&quot;723&quot;/&gt;&lt;height val=&quot;167&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C79CB6BA-23BC-4A88-9225-EA415D66D1C5}&quot;/&gt;&lt;isInvalidForFieldText val=&quot;0&quot;/&gt;&lt;Image&gt;&lt;filename val=&quot;C:\Users\user\AppData\Local\Temp\PR\data\asimages\{C79CB6BA-23BC-4A88-9225-EA415D66D1C5}_9.png&quot;/&gt;&lt;left val=&quot;16&quot;/&gt;&lt;top val=&quot;106&quot;/&gt;&lt;width val=&quot;696&quot;/&gt;&lt;height val=&quot;436&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8&quot;/&gt;&lt;/TableIndex&gt;&lt;/ShapeTextInfo&gt;"/>
  <p:tag name="PRESENTER_SHAPEINFO" val="&lt;ThreeDShapeInfo&gt;&lt;uuid val=&quot;{45A98128-BB64-4CFD-9360-78E3420BD2DB}&quot;/&gt;&lt;isInvalidForFieldText val=&quot;0&quot;/&gt;&lt;Image&gt;&lt;filename val=&quot;C:\Users\user\AppData\Local\Temp\PR\data\asimages\{45A98128-BB64-4CFD-9360-78E3420BD2DB}_1.png&quot;/&gt;&lt;left val=&quot;14&quot;/&gt;&lt;top val=&quot;44&quot;/&gt;&lt;width val=&quot;696&quot;/&gt;&lt;height val=&quot;446&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3DAAC242-7EAF-4EFB-902A-9D9AA5BCF135}&quot;/&gt;&lt;isInvalidForFieldText val=&quot;0&quot;/&gt;&lt;Image&gt;&lt;filename val=&quot;C:\Users\user\AppData\Local\Temp\PR\data\asimages\{3DAAC242-7EAF-4EFB-902A-9D9AA5BCF135}_2.png&quot;/&gt;&lt;left val=&quot;3&quot;/&gt;&lt;top val=&quot;-3&quot;/&gt;&lt;width val=&quot;723&quot;/&gt;&lt;height val=&quot;167&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D861FF94-5CB6-4550-A850-7D33E12DE499}&quot;/&gt;&lt;isInvalidForFieldText val=&quot;0&quot;/&gt;&lt;Image&gt;&lt;filename val=&quot;C:\Users\user\AppData\Local\Temp\PR\data\asimages\{D861FF94-5CB6-4550-A850-7D33E12DE499}_2.png&quot;/&gt;&lt;left val=&quot;16&quot;/&gt;&lt;top val=&quot;101&quot;/&gt;&lt;width val=&quot;696&quot;/&gt;&lt;height val=&quot;446&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75DA440B-9C79-4C8E-A001-16DDB8B818B8}&quot;/&gt;&lt;isInvalidForFieldText val=&quot;0&quot;/&gt;&lt;Image&gt;&lt;filename val=&quot;C:\Users\user\AppData\Local\Temp\PR\data\asimages\{75DA440B-9C79-4C8E-A001-16DDB8B818B8}_3.png&quot;/&gt;&lt;left val=&quot;3&quot;/&gt;&lt;top val=&quot;-3&quot;/&gt;&lt;width val=&quot;723&quot;/&gt;&lt;height val=&quot;167&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55515938-A565-485C-B5E6-496DE99611DF}&quot;/&gt;&lt;isInvalidForFieldText val=&quot;0&quot;/&gt;&lt;Image&gt;&lt;filename val=&quot;C:\Users\user\AppData\Local\Temp\PR\data\asimages\{55515938-A565-485C-B5E6-496DE99611DF}_3.png&quot;/&gt;&lt;left val=&quot;16&quot;/&gt;&lt;top val=&quot;101&quot;/&gt;&lt;width val=&quot;696&quot;/&gt;&lt;height val=&quot;446&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52642044-4EC7-41AB-A961-0F5530E62BEF}&quot;/&gt;&lt;isInvalidForFieldText val=&quot;0&quot;/&gt;&lt;Image&gt;&lt;filename val=&quot;C:\Users\user\AppData\Local\Temp\PR\data\asimages\{52642044-4EC7-41AB-A961-0F5530E62BEF}_4.png&quot;/&gt;&lt;left val=&quot;3&quot;/&gt;&lt;top val=&quot;-3&quot;/&gt;&lt;width val=&quot;723&quot;/&gt;&lt;height val=&quot;167&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F705D113-087B-4866-8326-86F3FB926D87}&quot;/&gt;&lt;isInvalidForFieldText val=&quot;0&quot;/&gt;&lt;Image&gt;&lt;filename val=&quot;C:\Users\user\AppData\Local\Temp\PR\data\asimages\{F705D113-087B-4866-8326-86F3FB926D87}_4.png&quot;/&gt;&lt;left val=&quot;16&quot;/&gt;&lt;top val=&quot;101&quot;/&gt;&lt;width val=&quot;696&quot;/&gt;&lt;height val=&quot;446&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92AD2C19-C664-485B-A8E3-24065861012B}&quot;/&gt;&lt;isInvalidForFieldText val=&quot;0&quot;/&gt;&lt;Image&gt;&lt;filename val=&quot;C:\Users\user\AppData\Local\Temp\PR\data\asimages\{92AD2C19-C664-485B-A8E3-24065861012B}_5.png&quot;/&gt;&lt;left val=&quot;3&quot;/&gt;&lt;top val=&quot;-3&quot;/&gt;&lt;width val=&quot;723&quot;/&gt;&lt;height val=&quot;167&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07E5FD3E-93AE-4C4C-8724-391FA7575676}&quot;/&gt;&lt;isInvalidForFieldText val=&quot;0&quot;/&gt;&lt;Image&gt;&lt;filename val=&quot;C:\Users\user\AppData\Local\Temp\PR\data\asimages\{07E5FD3E-93AE-4C4C-8724-391FA7575676}_5.png&quot;/&gt;&lt;left val=&quot;16&quot;/&gt;&lt;top val=&quot;101&quot;/&gt;&lt;width val=&quot;696&quot;/&gt;&lt;height val=&quot;446&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9596252D-3B88-4945-956B-59ACF7798406}&quot;/&gt;&lt;isInvalidForFieldText val=&quot;0&quot;/&gt;&lt;Image&gt;&lt;filename val=&quot;C:\Users\user\AppData\Local\Temp\PR\data\asimages\{9596252D-3B88-4945-956B-59ACF7798406}_6.png&quot;/&gt;&lt;left val=&quot;3&quot;/&gt;&lt;top val=&quot;-3&quot;/&gt;&lt;width val=&quot;723&quot;/&gt;&lt;height val=&quot;167&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0C9AA187-EF1E-4F5F-B115-E18F36653F97}&quot;/&gt;&lt;isInvalidForFieldText val=&quot;0&quot;/&gt;&lt;Image&gt;&lt;filename val=&quot;C:\Users\user\AppData\Local\Temp\PR\data\asimages\{0C9AA187-EF1E-4F5F-B115-E18F36653F97}_6.png&quot;/&gt;&lt;left val=&quot;16&quot;/&gt;&lt;top val=&quot;101&quot;/&gt;&lt;width val=&quot;696&quot;/&gt;&lt;height val=&quot;446&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D631F761-6507-4F82-9114-7B40716B0223}&quot;/&gt;&lt;isInvalidForFieldText val=&quot;0&quot;/&gt;&lt;Image&gt;&lt;filename val=&quot;C:\Users\user\AppData\Local\Temp\PR\data\asimages\{D631F761-6507-4F82-9114-7B40716B0223}_7.png&quot;/&gt;&lt;left val=&quot;3&quot;/&gt;&lt;top val=&quot;-3&quot;/&gt;&lt;width val=&quot;723&quot;/&gt;&lt;height val=&quot;167&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97C003FA-5F6D-411B-BD3A-60EE622CCD30}&quot;/&gt;&lt;isInvalidForFieldText val=&quot;0&quot;/&gt;&lt;Image&gt;&lt;filename val=&quot;C:\Users\user\AppData\Local\Temp\PR\data\asimages\{97C003FA-5F6D-411B-BD3A-60EE622CCD30}_7.png&quot;/&gt;&lt;left val=&quot;16&quot;/&gt;&lt;top val=&quot;101&quot;/&gt;&lt;width val=&quot;696&quot;/&gt;&lt;height val=&quot;446&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EBBC3E4F-80F3-4BF0-95C3-4E79E471FC2A}&quot;/&gt;&lt;isInvalidForFieldText val=&quot;0&quot;/&gt;&lt;Image&gt;&lt;filename val=&quot;C:\Users\user\AppData\Local\Temp\PR\data\asimages\{EBBC3E4F-80F3-4BF0-95C3-4E79E471FC2A}_8.png&quot;/&gt;&lt;left val=&quot;3&quot;/&gt;&lt;top val=&quot;-3&quot;/&gt;&lt;width val=&quot;723&quot;/&gt;&lt;height val=&quot;167&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BF17ED89-332C-4AC9-9029-2BEF130C8438}&quot;/&gt;&lt;isInvalidForFieldText val=&quot;0&quot;/&gt;&lt;Image&gt;&lt;filename val=&quot;C:\Users\user\AppData\Local\Temp\PR\data\asimages\{BF17ED89-332C-4AC9-9029-2BEF130C8438}_8.png&quot;/&gt;&lt;left val=&quot;16&quot;/&gt;&lt;top val=&quot;101&quot;/&gt;&lt;width val=&quot;696&quot;/&gt;&lt;height val=&quot;446&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A5C6BB43-4FB3-48B7-B460-F940DF14DC35}&quot;/&gt;&lt;isInvalidForFieldText val=&quot;0&quot;/&gt;&lt;Image&gt;&lt;filename val=&quot;C:\Users\user\AppData\Local\Temp\PR\data\asimages\{A5C6BB43-4FB3-48B7-B460-F940DF14DC35}_9.png&quot;/&gt;&lt;left val=&quot;3&quot;/&gt;&lt;top val=&quot;-3&quot;/&gt;&lt;width val=&quot;723&quot;/&gt;&lt;height val=&quot;167&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568CF7A4-F37B-4986-9E36-8FA6C8F47F74}&quot;/&gt;&lt;isInvalidForFieldText val=&quot;0&quot;/&gt;&lt;Image&gt;&lt;filename val=&quot;C:\Users\user\AppData\Local\Temp\PR\data\asimages\{568CF7A4-F37B-4986-9E36-8FA6C8F47F74}_9.png&quot;/&gt;&lt;left val=&quot;16&quot;/&gt;&lt;top val=&quot;101&quot;/&gt;&lt;width val=&quot;696&quot;/&gt;&lt;height val=&quot;446&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AEE8CC23-92A3-4EB9-BAB3-5126184104C4}&quot;/&gt;&lt;isInvalidForFieldText val=&quot;0&quot;/&gt;&lt;Image&gt;&lt;filename val=&quot;C:\Users\user\AppData\Local\Temp\PR\data\asimages\{AEE8CC23-92A3-4EB9-BAB3-5126184104C4}_10.png&quot;/&gt;&lt;left val=&quot;3&quot;/&gt;&lt;top val=&quot;-3&quot;/&gt;&lt;width val=&quot;723&quot;/&gt;&lt;height val=&quot;167&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88D6B448-C78D-4E51-8C33-B3B5BE8E6F97}&quot;/&gt;&lt;isInvalidForFieldText val=&quot;0&quot;/&gt;&lt;Image&gt;&lt;filename val=&quot;C:\Users\user\AppData\Local\Temp\PR\data\asimages\{88D6B448-C78D-4E51-8C33-B3B5BE8E6F97}_10.png&quot;/&gt;&lt;left val=&quot;16&quot;/&gt;&lt;top val=&quot;101&quot;/&gt;&lt;width val=&quot;696&quot;/&gt;&lt;height val=&quot;446&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00EB35A3-456B-4245-B23B-AB6C045B016B}&quot;/&gt;&lt;isInvalidForFieldText val=&quot;0&quot;/&gt;&lt;Image&gt;&lt;filename val=&quot;C:\Users\user\AppData\Local\Temp\PR\data\asimages\{00EB35A3-456B-4245-B23B-AB6C045B016B}_11.png&quot;/&gt;&lt;left val=&quot;3&quot;/&gt;&lt;top val=&quot;-3&quot;/&gt;&lt;width val=&quot;723&quot;/&gt;&lt;height val=&quot;167&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8&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BD9A1DC1-2810-4EEB-89DF-C6B8C984943B}&quot;/&gt;&lt;isInvalidForFieldText val=&quot;0&quot;/&gt;&lt;Image&gt;&lt;filename val=&quot;C:\Users\user\AppData\Local\Temp\PR\data\asimages\{BD9A1DC1-2810-4EEB-89DF-C6B8C984943B}_11.png&quot;/&gt;&lt;left val=&quot;16&quot;/&gt;&lt;top val=&quot;101&quot;/&gt;&lt;width val=&quot;696&quot;/&gt;&lt;height val=&quot;446&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118664CE-83C6-4ABB-AF0A-7D0DA2EA5EF7}&quot;/&gt;&lt;isInvalidForFieldText val=&quot;0&quot;/&gt;&lt;Image&gt;&lt;filename val=&quot;C:\Users\user\AppData\Local\Temp\PR\data\asimages\{118664CE-83C6-4ABB-AF0A-7D0DA2EA5EF7}_12.png&quot;/&gt;&lt;left val=&quot;3&quot;/&gt;&lt;top val=&quot;-3&quot;/&gt;&lt;width val=&quot;723&quot;/&gt;&lt;height val=&quot;167&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CC534632-1C6C-4B23-85D2-9B608E32291A}&quot;/&gt;&lt;isInvalidForFieldText val=&quot;0&quot;/&gt;&lt;Image&gt;&lt;filename val=&quot;C:\Users\user\AppData\Local\Temp\PR\data\asimages\{CC534632-1C6C-4B23-85D2-9B608E32291A}_12.png&quot;/&gt;&lt;left val=&quot;16&quot;/&gt;&lt;top val=&quot;101&quot;/&gt;&lt;width val=&quot;696&quot;/&gt;&lt;height val=&quot;446&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262C1798-661E-4C73-9DF4-8C6EB2BB4977}&quot;/&gt;&lt;isInvalidForFieldText val=&quot;0&quot;/&gt;&lt;Image&gt;&lt;filename val=&quot;C:\Users\user\AppData\Local\Temp\PR\data\asimages\{262C1798-661E-4C73-9DF4-8C6EB2BB4977}_13.png&quot;/&gt;&lt;left val=&quot;3&quot;/&gt;&lt;top val=&quot;-3&quot;/&gt;&lt;width val=&quot;723&quot;/&gt;&lt;height val=&quot;167&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4964565C-967C-4407-A0E1-929462A1A114}&quot;/&gt;&lt;isInvalidForFieldText val=&quot;0&quot;/&gt;&lt;Image&gt;&lt;filename val=&quot;C:\Users\user\AppData\Local\Temp\PR\data\asimages\{4964565C-967C-4407-A0E1-929462A1A114}_13.png&quot;/&gt;&lt;left val=&quot;16&quot;/&gt;&lt;top val=&quot;101&quot;/&gt;&lt;width val=&quot;696&quot;/&gt;&lt;height val=&quot;446&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0EAC845D-A672-4B7B-875B-2C3061035166}&quot;/&gt;&lt;isInvalidForFieldText val=&quot;0&quot;/&gt;&lt;Image&gt;&lt;filename val=&quot;C:\Users\user\AppData\Local\Temp\PR\data\asimages\{0EAC845D-A672-4B7B-875B-2C3061035166}_14.png&quot;/&gt;&lt;left val=&quot;3&quot;/&gt;&lt;top val=&quot;-3&quot;/&gt;&lt;width val=&quot;723&quot;/&gt;&lt;height val=&quot;167&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1D48E519-BE8A-4411-B9A6-18E14E59A279}&quot;/&gt;&lt;isInvalidForFieldText val=&quot;0&quot;/&gt;&lt;Image&gt;&lt;filename val=&quot;C:\Users\user\AppData\Local\Temp\PR\data\asimages\{1D48E519-BE8A-4411-B9A6-18E14E59A279}_14.png&quot;/&gt;&lt;left val=&quot;16&quot;/&gt;&lt;top val=&quot;101&quot;/&gt;&lt;width val=&quot;696&quot;/&gt;&lt;height val=&quot;446&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0478F7D0-C0B9-4BEC-A543-317FB26FF5B2}&quot;/&gt;&lt;isInvalidForFieldText val=&quot;0&quot;/&gt;&lt;Image&gt;&lt;filename val=&quot;C:\Users\user\AppData\Local\Temp\PR\data\asimages\{0478F7D0-C0B9-4BEC-A543-317FB26FF5B2}_15.png&quot;/&gt;&lt;left val=&quot;3&quot;/&gt;&lt;top val=&quot;-3&quot;/&gt;&lt;width val=&quot;723&quot;/&gt;&lt;height val=&quot;167&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68&quot;/&gt;&lt;lineCharCount val=&quot;41&quot;/&gt;&lt;lineCharCount val=&quot;32&quot;/&gt;&lt;lineCharCount val=&quot;67&quot;/&gt;&lt;lineCharCount val=&quot;11&quot;/&gt;&lt;lineCharCount val=&quot;29&quot;/&gt;&lt;lineCharCount val=&quot;21&quot;/&gt;&lt;lineCharCount val=&quot;77&quot;/&gt;&lt;lineCharCount val=&quot;59&quot;/&gt;&lt;/TableIndex&gt;&lt;/ShapeTextInfo&gt;"/>
  <p:tag name="PRESENTER_SHAPEINFO" val="&lt;ThreeDShapeInfo&gt;&lt;uuid val=&quot;{8539D69D-E4E3-4665-A049-3F459F99FCFB}&quot;/&gt;&lt;isInvalidForFieldText val=&quot;0&quot;/&gt;&lt;Image&gt;&lt;filename val=&quot;C:\Users\user\AppData\Local\Temp\PR\data\asimages\{8539D69D-E4E3-4665-A049-3F459F99FCFB}_15.png&quot;/&gt;&lt;left val=&quot;16&quot;/&gt;&lt;top val=&quot;101&quot;/&gt;&lt;width val=&quot;696&quot;/&gt;&lt;height val=&quot;446&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SHAPEINFO" val="&lt;ThreeDShapeInfo&gt;&lt;uuid val=&quot;{23F1767A-598A-4A4D-A792-54191C28152C}&quot;/&gt;&lt;isInvalidForFieldText val=&quot;0&quot;/&gt;&lt;Image&gt;&lt;filename val=&quot;C:\Users\user\AppData\Local\Temp\PR\data\asimages\{23F1767A-598A-4A4D-A792-54191C28152C}_16.png&quot;/&gt;&lt;left val=&quot;3&quot;/&gt;&lt;top val=&quot;-3&quot;/&gt;&lt;width val=&quot;723&quot;/&gt;&lt;height val=&quot;167&quot;/&gt;&lt;hasText val=&quot;1&quot;/&gt;&lt;/Image&gt;&lt;/ThreeDShapeInfo&gt;"/>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7485</TotalTime>
  <Words>2278</Words>
  <Application>Microsoft Office PowerPoint</Application>
  <PresentationFormat>Ekran Gösterisi (4:3)</PresentationFormat>
  <Paragraphs>642</Paragraphs>
  <Slides>56</Slides>
  <Notes>54</Notes>
  <HiddenSlides>0</HiddenSlides>
  <MMClips>0</MMClips>
  <ScaleCrop>false</ScaleCrop>
  <HeadingPairs>
    <vt:vector size="4" baseType="variant">
      <vt:variant>
        <vt:lpstr>Tema</vt:lpstr>
      </vt:variant>
      <vt:variant>
        <vt:i4>2</vt:i4>
      </vt:variant>
      <vt:variant>
        <vt:lpstr>Slayt Başlıkları</vt:lpstr>
      </vt:variant>
      <vt:variant>
        <vt:i4>56</vt:i4>
      </vt:variant>
    </vt:vector>
  </HeadingPairs>
  <TitlesOfParts>
    <vt:vector size="58" baseType="lpstr">
      <vt:lpstr>Ofis Teması</vt:lpstr>
      <vt:lpstr>Özel Tasarım</vt:lpstr>
      <vt:lpstr>1. DERS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pamuk</dc:creator>
  <cp:lastModifiedBy>MT</cp:lastModifiedBy>
  <cp:revision>505</cp:revision>
  <cp:lastPrinted>2012-12-14T13:50:21Z</cp:lastPrinted>
  <dcterms:created xsi:type="dcterms:W3CDTF">2012-01-25T12:16:36Z</dcterms:created>
  <dcterms:modified xsi:type="dcterms:W3CDTF">2016-02-05T13:21:13Z</dcterms:modified>
</cp:coreProperties>
</file>