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handoutMasterIdLst>
    <p:handoutMasterId r:id="rId33"/>
  </p:handoutMasterIdLst>
  <p:sldIdLst>
    <p:sldId id="278" r:id="rId3"/>
    <p:sldId id="257" r:id="rId4"/>
    <p:sldId id="258" r:id="rId5"/>
    <p:sldId id="279" r:id="rId6"/>
    <p:sldId id="259" r:id="rId7"/>
    <p:sldId id="280" r:id="rId8"/>
    <p:sldId id="260" r:id="rId9"/>
    <p:sldId id="261" r:id="rId10"/>
    <p:sldId id="262" r:id="rId11"/>
    <p:sldId id="281" r:id="rId12"/>
    <p:sldId id="263" r:id="rId13"/>
    <p:sldId id="264" r:id="rId14"/>
    <p:sldId id="265" r:id="rId15"/>
    <p:sldId id="266" r:id="rId16"/>
    <p:sldId id="267" r:id="rId17"/>
    <p:sldId id="282" r:id="rId18"/>
    <p:sldId id="268" r:id="rId19"/>
    <p:sldId id="269" r:id="rId20"/>
    <p:sldId id="283" r:id="rId21"/>
    <p:sldId id="270" r:id="rId22"/>
    <p:sldId id="271" r:id="rId23"/>
    <p:sldId id="284" r:id="rId24"/>
    <p:sldId id="285" r:id="rId25"/>
    <p:sldId id="272" r:id="rId26"/>
    <p:sldId id="273" r:id="rId27"/>
    <p:sldId id="274" r:id="rId28"/>
    <p:sldId id="275" r:id="rId29"/>
    <p:sldId id="276" r:id="rId30"/>
    <p:sldId id="277" r:id="rId31"/>
  </p:sldIdLst>
  <p:sldSz cx="9144000" cy="6858000" type="screen4x3"/>
  <p:notesSz cx="10234613" cy="7102475"/>
  <p:custDataLst>
    <p:tags r:id="rId34"/>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4637" autoAdjust="0"/>
  </p:normalViewPr>
  <p:slideViewPr>
    <p:cSldViewPr>
      <p:cViewPr varScale="1">
        <p:scale>
          <a:sx n="70" d="100"/>
          <a:sy n="70" d="100"/>
        </p:scale>
        <p:origin x="-150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4999" cy="355124"/>
          </a:xfrm>
          <a:prstGeom prst="rect">
            <a:avLst/>
          </a:prstGeom>
        </p:spPr>
        <p:txBody>
          <a:bodyPr vert="horz" lIns="99066" tIns="49533" rIns="99066" bIns="49533" rtlCol="0"/>
          <a:lstStyle>
            <a:lvl1pPr algn="l">
              <a:defRPr sz="1300"/>
            </a:lvl1pPr>
          </a:lstStyle>
          <a:p>
            <a:endParaRPr lang="tr-TR"/>
          </a:p>
        </p:txBody>
      </p:sp>
      <p:sp>
        <p:nvSpPr>
          <p:cNvPr id="3" name="Veri Yer Tutucusu 2"/>
          <p:cNvSpPr>
            <a:spLocks noGrp="1"/>
          </p:cNvSpPr>
          <p:nvPr>
            <p:ph type="dt" sz="quarter" idx="1"/>
          </p:nvPr>
        </p:nvSpPr>
        <p:spPr>
          <a:xfrm>
            <a:off x="5797246" y="0"/>
            <a:ext cx="4434999" cy="355124"/>
          </a:xfrm>
          <a:prstGeom prst="rect">
            <a:avLst/>
          </a:prstGeom>
        </p:spPr>
        <p:txBody>
          <a:bodyPr vert="horz" lIns="99066" tIns="49533" rIns="99066" bIns="49533" rtlCol="0"/>
          <a:lstStyle>
            <a:lvl1pPr algn="r">
              <a:defRPr sz="1300"/>
            </a:lvl1pPr>
          </a:lstStyle>
          <a:p>
            <a:fld id="{216B3CB1-494F-40FA-AEF5-F8988F1EEB7F}" type="datetimeFigureOut">
              <a:rPr lang="tr-TR" smtClean="0"/>
              <a:t>7.3.2016</a:t>
            </a:fld>
            <a:endParaRPr lang="tr-TR"/>
          </a:p>
        </p:txBody>
      </p:sp>
      <p:sp>
        <p:nvSpPr>
          <p:cNvPr id="4" name="Altbilgi Yer Tutucusu 3"/>
          <p:cNvSpPr>
            <a:spLocks noGrp="1"/>
          </p:cNvSpPr>
          <p:nvPr>
            <p:ph type="ftr" sz="quarter" idx="2"/>
          </p:nvPr>
        </p:nvSpPr>
        <p:spPr>
          <a:xfrm>
            <a:off x="1" y="6746119"/>
            <a:ext cx="4434999" cy="355124"/>
          </a:xfrm>
          <a:prstGeom prst="rect">
            <a:avLst/>
          </a:prstGeom>
        </p:spPr>
        <p:txBody>
          <a:bodyPr vert="horz" lIns="99066" tIns="49533" rIns="99066" bIns="49533" rtlCol="0" anchor="b"/>
          <a:lstStyle>
            <a:lvl1pPr algn="l">
              <a:defRPr sz="1300"/>
            </a:lvl1pPr>
          </a:lstStyle>
          <a:p>
            <a:endParaRPr lang="tr-TR"/>
          </a:p>
        </p:txBody>
      </p:sp>
      <p:sp>
        <p:nvSpPr>
          <p:cNvPr id="5" name="Slayt Numarası Yer Tutucusu 4"/>
          <p:cNvSpPr>
            <a:spLocks noGrp="1"/>
          </p:cNvSpPr>
          <p:nvPr>
            <p:ph type="sldNum" sz="quarter" idx="3"/>
          </p:nvPr>
        </p:nvSpPr>
        <p:spPr>
          <a:xfrm>
            <a:off x="5797246" y="6746119"/>
            <a:ext cx="4434999" cy="355124"/>
          </a:xfrm>
          <a:prstGeom prst="rect">
            <a:avLst/>
          </a:prstGeom>
        </p:spPr>
        <p:txBody>
          <a:bodyPr vert="horz" lIns="99066" tIns="49533" rIns="99066" bIns="49533" rtlCol="0" anchor="b"/>
          <a:lstStyle>
            <a:lvl1pPr algn="r">
              <a:defRPr sz="1300"/>
            </a:lvl1pPr>
          </a:lstStyle>
          <a:p>
            <a:fld id="{2FFBCD18-960C-40E4-AC7A-918D744E7316}" type="slidenum">
              <a:rPr lang="tr-TR" smtClean="0"/>
              <a:t>‹#›</a:t>
            </a:fld>
            <a:endParaRPr lang="tr-TR"/>
          </a:p>
        </p:txBody>
      </p:sp>
    </p:spTree>
    <p:extLst>
      <p:ext uri="{BB962C8B-B14F-4D97-AF65-F5344CB8AC3E}">
        <p14:creationId xmlns:p14="http://schemas.microsoft.com/office/powerpoint/2010/main" val="1067362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4999" cy="355124"/>
          </a:xfrm>
          <a:prstGeom prst="rect">
            <a:avLst/>
          </a:prstGeom>
        </p:spPr>
        <p:txBody>
          <a:bodyPr vert="horz" lIns="99066" tIns="49533" rIns="99066" bIns="49533" rtlCol="0"/>
          <a:lstStyle>
            <a:lvl1pPr algn="l">
              <a:defRPr sz="1300"/>
            </a:lvl1pPr>
          </a:lstStyle>
          <a:p>
            <a:endParaRPr lang="tr-TR"/>
          </a:p>
        </p:txBody>
      </p:sp>
      <p:sp>
        <p:nvSpPr>
          <p:cNvPr id="3" name="Veri Yer Tutucusu 2"/>
          <p:cNvSpPr>
            <a:spLocks noGrp="1"/>
          </p:cNvSpPr>
          <p:nvPr>
            <p:ph type="dt" idx="1"/>
          </p:nvPr>
        </p:nvSpPr>
        <p:spPr>
          <a:xfrm>
            <a:off x="5797246" y="0"/>
            <a:ext cx="4434999" cy="355124"/>
          </a:xfrm>
          <a:prstGeom prst="rect">
            <a:avLst/>
          </a:prstGeom>
        </p:spPr>
        <p:txBody>
          <a:bodyPr vert="horz" lIns="99066" tIns="49533" rIns="99066" bIns="49533" rtlCol="0"/>
          <a:lstStyle>
            <a:lvl1pPr algn="r">
              <a:defRPr sz="1300"/>
            </a:lvl1pPr>
          </a:lstStyle>
          <a:p>
            <a:fld id="{25D16186-3F6B-472F-923B-6BCD4D493D1E}" type="datetimeFigureOut">
              <a:rPr lang="tr-TR" smtClean="0"/>
              <a:t>7.3.2016</a:t>
            </a:fld>
            <a:endParaRPr lang="tr-TR"/>
          </a:p>
        </p:txBody>
      </p:sp>
      <p:sp>
        <p:nvSpPr>
          <p:cNvPr id="4" name="Slayt Görüntüsü Yer Tutucusu 3"/>
          <p:cNvSpPr>
            <a:spLocks noGrp="1" noRot="1" noChangeAspect="1"/>
          </p:cNvSpPr>
          <p:nvPr>
            <p:ph type="sldImg" idx="2"/>
          </p:nvPr>
        </p:nvSpPr>
        <p:spPr>
          <a:xfrm>
            <a:off x="3341688" y="533400"/>
            <a:ext cx="3551237" cy="2662238"/>
          </a:xfrm>
          <a:prstGeom prst="rect">
            <a:avLst/>
          </a:prstGeom>
          <a:noFill/>
          <a:ln w="12700">
            <a:solidFill>
              <a:prstClr val="black"/>
            </a:solidFill>
          </a:ln>
        </p:spPr>
        <p:txBody>
          <a:bodyPr vert="horz" lIns="99066" tIns="49533" rIns="99066" bIns="49533" rtlCol="0" anchor="ctr"/>
          <a:lstStyle/>
          <a:p>
            <a:endParaRPr lang="tr-TR"/>
          </a:p>
        </p:txBody>
      </p:sp>
      <p:sp>
        <p:nvSpPr>
          <p:cNvPr id="5" name="Not Yer Tutucusu 4"/>
          <p:cNvSpPr>
            <a:spLocks noGrp="1"/>
          </p:cNvSpPr>
          <p:nvPr>
            <p:ph type="body" sz="quarter" idx="3"/>
          </p:nvPr>
        </p:nvSpPr>
        <p:spPr>
          <a:xfrm>
            <a:off x="1023462" y="3373675"/>
            <a:ext cx="8187690" cy="3196114"/>
          </a:xfrm>
          <a:prstGeom prst="rect">
            <a:avLst/>
          </a:prstGeom>
        </p:spPr>
        <p:txBody>
          <a:bodyPr vert="horz" lIns="99066" tIns="49533" rIns="99066" bIns="49533"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6746119"/>
            <a:ext cx="4434999" cy="355124"/>
          </a:xfrm>
          <a:prstGeom prst="rect">
            <a:avLst/>
          </a:prstGeom>
        </p:spPr>
        <p:txBody>
          <a:bodyPr vert="horz" lIns="99066" tIns="49533" rIns="99066" bIns="49533" rtlCol="0" anchor="b"/>
          <a:lstStyle>
            <a:lvl1pPr algn="l">
              <a:defRPr sz="1300"/>
            </a:lvl1pPr>
          </a:lstStyle>
          <a:p>
            <a:endParaRPr lang="tr-TR"/>
          </a:p>
        </p:txBody>
      </p:sp>
      <p:sp>
        <p:nvSpPr>
          <p:cNvPr id="7" name="Slayt Numarası Yer Tutucusu 6"/>
          <p:cNvSpPr>
            <a:spLocks noGrp="1"/>
          </p:cNvSpPr>
          <p:nvPr>
            <p:ph type="sldNum" sz="quarter" idx="5"/>
          </p:nvPr>
        </p:nvSpPr>
        <p:spPr>
          <a:xfrm>
            <a:off x="5797246" y="6746119"/>
            <a:ext cx="4434999" cy="355124"/>
          </a:xfrm>
          <a:prstGeom prst="rect">
            <a:avLst/>
          </a:prstGeom>
        </p:spPr>
        <p:txBody>
          <a:bodyPr vert="horz" lIns="99066" tIns="49533" rIns="99066" bIns="49533" rtlCol="0" anchor="b"/>
          <a:lstStyle>
            <a:lvl1pPr algn="r">
              <a:defRPr sz="1300"/>
            </a:lvl1pPr>
          </a:lstStyle>
          <a:p>
            <a:fld id="{FE8C4DEB-BB53-4796-A2D0-0363E5943A4E}" type="slidenum">
              <a:rPr lang="tr-TR" smtClean="0"/>
              <a:t>‹#›</a:t>
            </a:fld>
            <a:endParaRPr lang="tr-TR"/>
          </a:p>
        </p:txBody>
      </p:sp>
    </p:spTree>
    <p:extLst>
      <p:ext uri="{BB962C8B-B14F-4D97-AF65-F5344CB8AC3E}">
        <p14:creationId xmlns:p14="http://schemas.microsoft.com/office/powerpoint/2010/main" val="5651391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8C4DEB-BB53-4796-A2D0-0363E5943A4E}" type="slidenum">
              <a:rPr lang="tr-TR" smtClean="0"/>
              <a:t>2</a:t>
            </a:fld>
            <a:endParaRPr lang="tr-TR" dirty="0"/>
          </a:p>
        </p:txBody>
      </p:sp>
    </p:spTree>
    <p:extLst>
      <p:ext uri="{BB962C8B-B14F-4D97-AF65-F5344CB8AC3E}">
        <p14:creationId xmlns:p14="http://schemas.microsoft.com/office/powerpoint/2010/main" val="246096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11</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20</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8C4DEB-BB53-4796-A2D0-0363E5943A4E}" type="slidenum">
              <a:rPr lang="tr-TR" smtClean="0"/>
              <a:t>3</a:t>
            </a:fld>
            <a:endParaRPr lang="tr-TR" dirty="0"/>
          </a:p>
        </p:txBody>
      </p:sp>
    </p:spTree>
    <p:extLst>
      <p:ext uri="{BB962C8B-B14F-4D97-AF65-F5344CB8AC3E}">
        <p14:creationId xmlns:p14="http://schemas.microsoft.com/office/powerpoint/2010/main" val="2460962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21</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8C4DEB-BB53-4796-A2D0-0363E5943A4E}" type="slidenum">
              <a:rPr lang="tr-TR" smtClean="0">
                <a:solidFill>
                  <a:prstClr val="black"/>
                </a:solidFill>
              </a:rPr>
              <a:pPr/>
              <a:t>4</a:t>
            </a:fld>
            <a:endParaRPr lang="tr-TR" dirty="0">
              <a:solidFill>
                <a:prstClr val="black"/>
              </a:solidFill>
            </a:endParaRPr>
          </a:p>
        </p:txBody>
      </p:sp>
    </p:spTree>
    <p:extLst>
      <p:ext uri="{BB962C8B-B14F-4D97-AF65-F5344CB8AC3E}">
        <p14:creationId xmlns:p14="http://schemas.microsoft.com/office/powerpoint/2010/main" val="246096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246096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10</a:t>
            </a:fld>
            <a:endParaRPr lang="tr-TR"/>
          </a:p>
        </p:txBody>
      </p:sp>
    </p:spTree>
    <p:extLst>
      <p:ext uri="{BB962C8B-B14F-4D97-AF65-F5344CB8AC3E}">
        <p14:creationId xmlns:p14="http://schemas.microsoft.com/office/powerpoint/2010/main" val="2460962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custDataLst>
              <p:tags r:id="rId1"/>
            </p:custDataLst>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custDataLst>
              <p:tags r:id="rId3"/>
            </p:custDataLst>
          </p:nvPr>
        </p:nvSpPr>
        <p:spPr/>
        <p:txBody>
          <a:bodyPr/>
          <a:lstStyle/>
          <a:p>
            <a:fld id="{526094F9-33FE-4E1E-88DF-C7D5F05E8E41}" type="datetime1">
              <a:rPr lang="tr-TR" smtClean="0"/>
              <a:t>7.3.2016</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38314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D746FB-68C6-48F8-9349-7FCEAD4A8083}" type="datetime1">
              <a:rPr lang="tr-TR" smtClean="0"/>
              <a:t>7.3.2016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7723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8D5FE7F-FA0C-4507-B318-32CEC6B0C879}" type="datetime1">
              <a:rPr lang="tr-TR" smtClean="0"/>
              <a:t>7.3.2016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49232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Başlık ve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Metin Yer Tutucusu 2"/>
          <p:cNvSpPr>
            <a:spLocks noGrp="1"/>
          </p:cNvSpPr>
          <p:nvPr>
            <p:ph type="body"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346AAE-A57B-4618-AFFA-C499EB6BE377}" type="datetime1">
              <a:rPr lang="tr-TR" smtClean="0"/>
              <a:t>7.3.2016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255242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685800" y="2130425"/>
            <a:ext cx="7772400" cy="1470025"/>
          </a:xfrm>
        </p:spPr>
        <p:txBody>
          <a:bodyPr>
            <a:normAutofit/>
          </a:bodyPr>
          <a:lstStyle>
            <a:lvl1pPr>
              <a:defRPr sz="3600"/>
            </a:lvl1pPr>
          </a:lstStyle>
          <a:p>
            <a:r>
              <a:rPr lang="tr-TR" dirty="0" smtClean="0"/>
              <a:t>.DERS</a:t>
            </a:r>
            <a:endParaRPr lang="tr-TR" dirty="0"/>
          </a:p>
        </p:txBody>
      </p:sp>
      <p:sp>
        <p:nvSpPr>
          <p:cNvPr id="3" name="Alt Başlık 2"/>
          <p:cNvSpPr>
            <a:spLocks noGrp="1"/>
          </p:cNvSpPr>
          <p:nvPr>
            <p:ph type="subTitle" idx="1" hasCustomPrompt="1"/>
          </p:nvPr>
        </p:nvSpPr>
        <p:spPr>
          <a:xfrm>
            <a:off x="1371600" y="3886200"/>
            <a:ext cx="6400800" cy="694928"/>
          </a:xfrm>
        </p:spPr>
        <p:txBody>
          <a:bodyPr/>
          <a:lstStyle>
            <a:lvl1pPr marL="0" indent="0" algn="ctr">
              <a:buNone/>
              <a:defRPr b="1" baseline="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DERSİN KONUSU</a:t>
            </a:r>
            <a:endParaRPr lang="tr-TR" dirty="0"/>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
        <p:nvSpPr>
          <p:cNvPr id="7" name="Alt Başlık 2"/>
          <p:cNvSpPr txBox="1">
            <a:spLocks/>
          </p:cNvSpPr>
          <p:nvPr userDrawn="1"/>
        </p:nvSpPr>
        <p:spPr>
          <a:xfrm>
            <a:off x="1543926" y="4581128"/>
            <a:ext cx="6400800" cy="6949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tr-TR" sz="2800" dirty="0" smtClean="0">
                <a:solidFill>
                  <a:prstClr val="black"/>
                </a:solidFill>
              </a:rPr>
              <a:t>ÖĞR. GÖR. DR. Hocası</a:t>
            </a:r>
            <a:endParaRPr lang="tr-TR" sz="2800" dirty="0">
              <a:solidFill>
                <a:prstClr val="black"/>
              </a:solidFill>
            </a:endParaRPr>
          </a:p>
        </p:txBody>
      </p:sp>
      <p:sp>
        <p:nvSpPr>
          <p:cNvPr id="8" name="Altbilgi Yer Tutucusu 1"/>
          <p:cNvSpPr txBox="1">
            <a:spLocks/>
          </p:cNvSpPr>
          <p:nvPr userDrawn="1">
            <p:custDataLst>
              <p:tags r:id="rId1"/>
            </p:custDataLst>
          </p:nvPr>
        </p:nvSpPr>
        <p:spPr>
          <a:xfrm>
            <a:off x="1907704" y="6525344"/>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rgbClr val="1F497D">
                    <a:lumMod val="75000"/>
                  </a:srgbClr>
                </a:solidFill>
                <a:latin typeface="Shonar Bangla"/>
                <a:cs typeface="Shonar Bangla"/>
              </a:rPr>
              <a:t>©  </a:t>
            </a:r>
            <a:r>
              <a:rPr lang="tr-TR" sz="1050" smtClean="0">
                <a:solidFill>
                  <a:srgbClr val="1F497D">
                    <a:lumMod val="75000"/>
                  </a:srgbClr>
                </a:solidFill>
              </a:rPr>
              <a:t>Marmara Üniversitesi Uzaktan Eğitim Uygulama ve Araştırma Merkezi</a:t>
            </a:r>
            <a:endParaRPr lang="tr-TR" sz="1050" dirty="0">
              <a:solidFill>
                <a:srgbClr val="1F497D">
                  <a:lumMod val="75000"/>
                </a:srgbClr>
              </a:solidFill>
            </a:endParaRPr>
          </a:p>
        </p:txBody>
      </p:sp>
      <p:sp>
        <p:nvSpPr>
          <p:cNvPr id="9" name="Yuvarlatılmış Dikdörtgen 6"/>
          <p:cNvSpPr/>
          <p:nvPr userDrawn="1">
            <p:custDataLst>
              <p:tags r:id="rId2"/>
            </p:custDataLst>
          </p:nvPr>
        </p:nvSpPr>
        <p:spPr>
          <a:xfrm>
            <a:off x="467544" y="76470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endParaRPr lang="tr-TR" dirty="0" smtClean="0">
              <a:solidFill>
                <a:prstClr val="black"/>
              </a:solidFill>
            </a:endParaRPr>
          </a:p>
        </p:txBody>
      </p:sp>
    </p:spTree>
    <p:extLst>
      <p:ext uri="{BB962C8B-B14F-4D97-AF65-F5344CB8AC3E}">
        <p14:creationId xmlns:p14="http://schemas.microsoft.com/office/powerpoint/2010/main" val="157860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4572" y="332656"/>
            <a:ext cx="8141884" cy="1008112"/>
          </a:xfrm>
        </p:spPr>
        <p:txBody>
          <a:bodyPr>
            <a:normAutofit/>
          </a:bodyPr>
          <a:lstStyle>
            <a:lvl1pPr>
              <a:defRPr sz="3600">
                <a:solidFill>
                  <a:srgbClr val="FF0000"/>
                </a:solidFill>
              </a:defRPr>
            </a:lvl1pPr>
          </a:lstStyle>
          <a:p>
            <a:r>
              <a:rPr lang="tr-TR" dirty="0" smtClean="0"/>
              <a:t>Asıl başlık stili için tıklatın</a:t>
            </a:r>
            <a:endParaRPr lang="tr-TR" dirty="0"/>
          </a:p>
        </p:txBody>
      </p:sp>
      <p:sp>
        <p:nvSpPr>
          <p:cNvPr id="3" name="İçerik Yer Tutucusu 2"/>
          <p:cNvSpPr>
            <a:spLocks noGrp="1"/>
          </p:cNvSpPr>
          <p:nvPr>
            <p:ph idx="1"/>
          </p:nvPr>
        </p:nvSpPr>
        <p:spPr>
          <a:xfrm>
            <a:off x="611560" y="1628800"/>
            <a:ext cx="7920880" cy="4896544"/>
          </a:xfrm>
        </p:spPr>
        <p:txBody>
          <a:bodyPr anchor="ctr">
            <a:normAutofit/>
          </a:bodyPr>
          <a:lstStyle>
            <a:lvl1pPr marL="0" indent="0" algn="just">
              <a:lnSpc>
                <a:spcPct val="150000"/>
              </a:lnSpc>
              <a:buNone/>
              <a:defRPr sz="2000"/>
            </a:lvl1pPr>
            <a:lvl2pPr algn="just">
              <a:lnSpc>
                <a:spcPct val="150000"/>
              </a:lnSpc>
              <a:defRPr sz="2000"/>
            </a:lvl2pPr>
            <a:lvl3pPr marL="914400" indent="0" algn="just">
              <a:lnSpc>
                <a:spcPct val="150000"/>
              </a:lnSpc>
              <a:buFontTx/>
              <a:buNone/>
              <a:defRPr sz="2000"/>
            </a:lvl3pPr>
            <a:lvl4pPr algn="just">
              <a:lnSpc>
                <a:spcPct val="150000"/>
              </a:lnSpc>
              <a:defRPr sz="2000"/>
            </a:lvl4pPr>
            <a:lvl5pPr algn="just">
              <a:lnSpc>
                <a:spcPct val="150000"/>
              </a:lnSpc>
              <a:defRPr sz="2000"/>
            </a:lvl5pPr>
          </a:lstStyle>
          <a:p>
            <a:pPr lvl="2"/>
            <a:endParaRPr lang="tr-TR" dirty="0"/>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
        <p:nvSpPr>
          <p:cNvPr id="7" name="Altbilgi Yer Tutucusu 1"/>
          <p:cNvSpPr txBox="1">
            <a:spLocks/>
          </p:cNvSpPr>
          <p:nvPr userDrawn="1">
            <p:custDataLst>
              <p:tags r:id="rId1"/>
            </p:custDataLst>
          </p:nvPr>
        </p:nvSpPr>
        <p:spPr>
          <a:xfrm>
            <a:off x="1907704" y="6525344"/>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rgbClr val="1F497D">
                    <a:lumMod val="75000"/>
                  </a:srgbClr>
                </a:solidFill>
                <a:latin typeface="Shonar Bangla"/>
                <a:cs typeface="Shonar Bangla"/>
              </a:rPr>
              <a:t>©  </a:t>
            </a:r>
            <a:r>
              <a:rPr lang="tr-TR" sz="1050" smtClean="0">
                <a:solidFill>
                  <a:srgbClr val="1F497D">
                    <a:lumMod val="75000"/>
                  </a:srgbClr>
                </a:solidFill>
              </a:rPr>
              <a:t>Marmara Üniversitesi Uzaktan Eğitim Uygulama ve Araştırma Merkezi</a:t>
            </a:r>
            <a:endParaRPr lang="tr-TR" sz="1050" dirty="0">
              <a:solidFill>
                <a:srgbClr val="1F497D">
                  <a:lumMod val="75000"/>
                </a:srgbClr>
              </a:solidFill>
            </a:endParaRPr>
          </a:p>
        </p:txBody>
      </p:sp>
      <p:sp>
        <p:nvSpPr>
          <p:cNvPr id="8" name="Yuvarlatılmış Dikdörtgen 4"/>
          <p:cNvSpPr/>
          <p:nvPr userDrawn="1">
            <p:custDataLst>
              <p:tags r:id="rId2"/>
            </p:custDataLst>
          </p:nvPr>
        </p:nvSpPr>
        <p:spPr>
          <a:xfrm>
            <a:off x="467544" y="33265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endParaRPr lang="tr-TR" sz="3200" b="1" dirty="0">
              <a:solidFill>
                <a:srgbClr val="FF0000"/>
              </a:solidFill>
              <a:ea typeface="Tahoma" pitchFamily="34" charset="0"/>
              <a:cs typeface="Tahoma" pitchFamily="34" charset="0"/>
            </a:endParaRPr>
          </a:p>
        </p:txBody>
      </p:sp>
      <p:sp>
        <p:nvSpPr>
          <p:cNvPr id="9" name="6 Yuvarlatılmış Dikdörtgen"/>
          <p:cNvSpPr/>
          <p:nvPr userDrawn="1">
            <p:custDataLst>
              <p:tags r:id="rId3"/>
            </p:custDataLst>
          </p:nvPr>
        </p:nvSpPr>
        <p:spPr>
          <a:xfrm>
            <a:off x="467544" y="1589649"/>
            <a:ext cx="8159262" cy="4965896"/>
          </a:xfrm>
          <a:prstGeom prst="roundRect">
            <a:avLst>
              <a:gd name="adj" fmla="val 5958"/>
            </a:avLst>
          </a:prstGeom>
          <a:solidFill>
            <a:schemeClr val="lt1"/>
          </a:solidFill>
          <a:ln>
            <a:solidFill>
              <a:srgbClr val="0070C0"/>
            </a:solidFill>
          </a:ln>
          <a:effectLst>
            <a:outerShdw blurRad="546100" dist="114300" dir="3600000" sx="98000" sy="98000" algn="tl" rotWithShape="0">
              <a:schemeClr val="tx1">
                <a:alpha val="9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tr-TR" sz="2000" dirty="0">
              <a:solidFill>
                <a:prstClr val="black"/>
              </a:solidFill>
            </a:endParaRPr>
          </a:p>
        </p:txBody>
      </p:sp>
    </p:spTree>
    <p:extLst>
      <p:ext uri="{BB962C8B-B14F-4D97-AF65-F5344CB8AC3E}">
        <p14:creationId xmlns:p14="http://schemas.microsoft.com/office/powerpoint/2010/main" val="1917524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231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872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0907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300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156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İçerik Yer Tutucusu 2"/>
          <p:cNvSpPr>
            <a:spLocks noGrp="1"/>
          </p:cNvSpPr>
          <p:nvPr>
            <p:ph idx="1"/>
            <p:custDataLst>
              <p:tags r:id="rId2"/>
            </p:custDataLst>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custDataLst>
              <p:tags r:id="rId3"/>
            </p:custDataLst>
          </p:nvPr>
        </p:nvSpPr>
        <p:spPr/>
        <p:txBody>
          <a:bodyPr/>
          <a:lstStyle/>
          <a:p>
            <a:fld id="{01FC7083-EB5E-416D-8695-0D263980C032}" type="datetime1">
              <a:rPr lang="tr-TR" smtClean="0"/>
              <a:t>7.3.2016</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270776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8062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2282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3122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914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6BDA3CB-6568-4F0F-A786-131EC9D89A75}" type="datetime1">
              <a:rPr lang="tr-TR" smtClean="0"/>
              <a:t>7.3.2016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43229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47980E5-E4FF-4E76-931D-1DCE8853B763}" type="datetime1">
              <a:rPr lang="tr-TR" smtClean="0"/>
              <a:t>7.3.2016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411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F325394-EBC3-470F-8C93-9AABD669AD75}" type="datetime1">
              <a:rPr lang="tr-TR" smtClean="0"/>
              <a:t>7.3.2016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42681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Veri Yer Tutucusu 2"/>
          <p:cNvSpPr>
            <a:spLocks noGrp="1"/>
          </p:cNvSpPr>
          <p:nvPr>
            <p:ph type="dt" sz="half" idx="10"/>
            <p:custDataLst>
              <p:tags r:id="rId2"/>
            </p:custDataLst>
          </p:nvPr>
        </p:nvSpPr>
        <p:spPr/>
        <p:txBody>
          <a:bodyPr/>
          <a:lstStyle/>
          <a:p>
            <a:fld id="{E0830076-B184-4E1A-9CDA-2FF077134906}" type="datetime1">
              <a:rPr lang="tr-TR" smtClean="0"/>
              <a:t>7.3.2016</a:t>
            </a:fld>
            <a:endParaRPr lang="tr-TR"/>
          </a:p>
        </p:txBody>
      </p:sp>
      <p:sp>
        <p:nvSpPr>
          <p:cNvPr id="4" name="Altbilgi Yer Tutucusu 3"/>
          <p:cNvSpPr>
            <a:spLocks noGrp="1"/>
          </p:cNvSpPr>
          <p:nvPr>
            <p:ph type="ftr" sz="quarter" idx="11"/>
            <p:custDataLst>
              <p:tags r:id="rId3"/>
            </p:custDataLst>
          </p:nvPr>
        </p:nvSpPr>
        <p:spPr/>
        <p:txBody>
          <a:bodyPr/>
          <a:lstStyle/>
          <a:p>
            <a:endParaRPr lang="tr-TR"/>
          </a:p>
        </p:txBody>
      </p:sp>
      <p:sp>
        <p:nvSpPr>
          <p:cNvPr id="5" name="Slayt Numarası Yer Tutucusu 4"/>
          <p:cNvSpPr>
            <a:spLocks noGrp="1"/>
          </p:cNvSpPr>
          <p:nvPr>
            <p:ph type="sldNum" sz="quarter" idx="12"/>
            <p:custDataLst>
              <p:tags r:id="rId4"/>
            </p:custDataLst>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05225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5762716-DC89-4977-BCE8-CA3027B99D4D}" type="datetime1">
              <a:rPr lang="tr-TR" smtClean="0"/>
              <a:t>7.3.2016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8034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7C592C-31AF-4322-A9FE-784C3DA1DD48}" type="datetime1">
              <a:rPr lang="tr-TR" smtClean="0"/>
              <a:t>7.3.2016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56158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F1899-4377-4369-8340-3A29178B59AD}" type="datetime1">
              <a:rPr lang="tr-TR" smtClean="0"/>
              <a:t>7.3.2016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86666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9CED2-EF92-43AF-9D01-239909293291}" type="datetime1">
              <a:rPr lang="tr-TR" smtClean="0"/>
              <a:t>7.3.2016</a:t>
            </a:fld>
            <a:endParaRPr lang="tr-TR"/>
          </a:p>
        </p:txBody>
      </p:sp>
      <p:sp>
        <p:nvSpPr>
          <p:cNvPr id="5" name="Altbilgi Yer Tutucusu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A703F-5BE9-489E-8C60-8A91ACC9E5BC}" type="slidenum">
              <a:rPr lang="tr-TR" smtClean="0"/>
              <a:t>‹#›</a:t>
            </a:fld>
            <a:endParaRPr lang="tr-TR"/>
          </a:p>
        </p:txBody>
      </p:sp>
    </p:spTree>
    <p:extLst>
      <p:ext uri="{BB962C8B-B14F-4D97-AF65-F5344CB8AC3E}">
        <p14:creationId xmlns:p14="http://schemas.microsoft.com/office/powerpoint/2010/main" val="367066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EA1A2-B667-4138-B0C0-ED7F10FFA44C}" type="datetimeFigureOut">
              <a:rPr lang="tr-TR" smtClean="0">
                <a:solidFill>
                  <a:prstClr val="black">
                    <a:tint val="75000"/>
                  </a:prstClr>
                </a:solidFill>
              </a:rPr>
              <a:pPr/>
              <a:t>7.3.2016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731924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0.xml"/><Relationship Id="rId7" Type="http://schemas.openxmlformats.org/officeDocument/2006/relationships/image" Target="../media/image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2.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2.xml"/><Relationship Id="rId7" Type="http://schemas.openxmlformats.org/officeDocument/2006/relationships/image" Target="../media/image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4.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8.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9.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16.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0.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17.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1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19.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2.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22.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4.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23.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2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16.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1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18.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27.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28.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20.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29.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21.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700808"/>
            <a:ext cx="7772400" cy="1470025"/>
          </a:xfrm>
        </p:spPr>
        <p:txBody>
          <a:bodyPr/>
          <a:lstStyle/>
          <a:p>
            <a:r>
              <a:rPr lang="tr-TR" dirty="0"/>
              <a:t>5</a:t>
            </a:r>
            <a:r>
              <a:rPr lang="tr-TR" dirty="0" smtClean="0"/>
              <a:t>. DERS</a:t>
            </a:r>
            <a:endParaRPr lang="tr-TR" dirty="0"/>
          </a:p>
        </p:txBody>
      </p:sp>
      <p:sp>
        <p:nvSpPr>
          <p:cNvPr id="3" name="Alt Başlık 2"/>
          <p:cNvSpPr>
            <a:spLocks noGrp="1"/>
          </p:cNvSpPr>
          <p:nvPr>
            <p:ph type="subTitle" idx="1"/>
          </p:nvPr>
        </p:nvSpPr>
        <p:spPr>
          <a:xfrm>
            <a:off x="1403648" y="2780928"/>
            <a:ext cx="6400800" cy="1440160"/>
          </a:xfrm>
        </p:spPr>
        <p:txBody>
          <a:bodyPr>
            <a:normAutofit fontScale="92500" lnSpcReduction="20000"/>
          </a:bodyPr>
          <a:lstStyle/>
          <a:p>
            <a:endParaRPr lang="tr-TR" sz="3600" dirty="0">
              <a:latin typeface="Trebuchet MS" pitchFamily="34" charset="0"/>
            </a:endParaRPr>
          </a:p>
          <a:p>
            <a:r>
              <a:rPr lang="tr-TR" sz="3600" dirty="0">
                <a:latin typeface="Trebuchet MS" pitchFamily="34" charset="0"/>
              </a:rPr>
              <a:t>Olay görüntüleyici, Performans izleme</a:t>
            </a:r>
            <a:endParaRPr lang="tr-TR" sz="3600" dirty="0" smtClean="0">
              <a:latin typeface="Trebuchet MS" pitchFamily="34" charset="0"/>
            </a:endParaRPr>
          </a:p>
        </p:txBody>
      </p:sp>
      <p:sp>
        <p:nvSpPr>
          <p:cNvPr id="4" name="Başlık 1"/>
          <p:cNvSpPr txBox="1">
            <a:spLocks/>
          </p:cNvSpPr>
          <p:nvPr/>
        </p:nvSpPr>
        <p:spPr>
          <a:xfrm>
            <a:off x="838200" y="4077072"/>
            <a:ext cx="77724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tr-TR" sz="2800" b="1" dirty="0" err="1" smtClean="0">
                <a:solidFill>
                  <a:prstClr val="black"/>
                </a:solidFill>
              </a:rPr>
              <a:t>Öğr</a:t>
            </a:r>
            <a:r>
              <a:rPr lang="tr-TR" sz="2800" b="1" dirty="0" smtClean="0">
                <a:solidFill>
                  <a:prstClr val="black"/>
                </a:solidFill>
              </a:rPr>
              <a:t>. Gör. Murat TOPAL</a:t>
            </a:r>
            <a:endParaRPr lang="tr-TR" sz="2800" b="1" dirty="0">
              <a:solidFill>
                <a:prstClr val="black"/>
              </a:solidFill>
            </a:endParaRPr>
          </a:p>
        </p:txBody>
      </p:sp>
    </p:spTree>
    <p:extLst>
      <p:ext uri="{BB962C8B-B14F-4D97-AF65-F5344CB8AC3E}">
        <p14:creationId xmlns:p14="http://schemas.microsoft.com/office/powerpoint/2010/main" val="3107627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Özel görünüm Oluşturma </a:t>
            </a:r>
            <a:endParaRPr lang="tr-TR" sz="3200" b="1" dirty="0" smtClean="0">
              <a:solidFill>
                <a:srgbClr val="FF0000"/>
              </a:solidFill>
            </a:endParaRPr>
          </a:p>
          <a:p>
            <a:pPr algn="ctr"/>
            <a:r>
              <a:rPr lang="tr-TR" sz="3200" b="1" dirty="0" smtClean="0">
                <a:solidFill>
                  <a:srgbClr val="FF0000"/>
                </a:solidFill>
              </a:rPr>
              <a:t>(</a:t>
            </a:r>
            <a:r>
              <a:rPr lang="tr-TR" sz="3200" b="1" dirty="0" err="1">
                <a:solidFill>
                  <a:srgbClr val="FF0000"/>
                </a:solidFill>
              </a:rPr>
              <a:t>Create</a:t>
            </a:r>
            <a:r>
              <a:rPr lang="tr-TR" sz="3200" b="1" dirty="0">
                <a:solidFill>
                  <a:srgbClr val="FF0000"/>
                </a:solidFill>
              </a:rPr>
              <a:t> a </a:t>
            </a:r>
            <a:r>
              <a:rPr lang="tr-TR" sz="3200" b="1" dirty="0" err="1">
                <a:solidFill>
                  <a:srgbClr val="FF0000"/>
                </a:solidFill>
              </a:rPr>
              <a:t>Custom</a:t>
            </a:r>
            <a:r>
              <a:rPr lang="tr-TR" sz="3200" b="1" dirty="0">
                <a:solidFill>
                  <a:srgbClr val="FF0000"/>
                </a:solidFill>
              </a:rPr>
              <a:t> </a:t>
            </a:r>
            <a:r>
              <a:rPr lang="tr-TR" sz="3200" b="1" dirty="0" err="1">
                <a:solidFill>
                  <a:srgbClr val="FF0000"/>
                </a:solidFill>
              </a:rPr>
              <a:t>View</a:t>
            </a:r>
            <a:r>
              <a:rPr lang="tr-TR" sz="3200" b="1" dirty="0">
                <a:solidFill>
                  <a:srgbClr val="FF0000"/>
                </a:solidFill>
              </a:rPr>
              <a:t>)</a:t>
            </a:r>
          </a:p>
        </p:txBody>
      </p:sp>
      <p:sp>
        <p:nvSpPr>
          <p:cNvPr id="5" name="Yuvarlatılmış Dikdörtgen 4"/>
          <p:cNvSpPr/>
          <p:nvPr>
            <p:custDataLst>
              <p:tags r:id="rId2"/>
            </p:custDataLst>
          </p:nvPr>
        </p:nvSpPr>
        <p:spPr>
          <a:xfrm>
            <a:off x="475207" y="1448780"/>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10</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8" name="Sağ Ok 7"/>
          <p:cNvSpPr/>
          <p:nvPr/>
        </p:nvSpPr>
        <p:spPr>
          <a:xfrm>
            <a:off x="4942289" y="3717031"/>
            <a:ext cx="56581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605" y="1527627"/>
            <a:ext cx="4298578" cy="488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4" y="2576195"/>
            <a:ext cx="3024336" cy="278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14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Özel görünüm Oluşturma </a:t>
            </a:r>
          </a:p>
          <a:p>
            <a:pPr algn="ctr"/>
            <a:r>
              <a:rPr lang="tr-TR" sz="3200" b="1" dirty="0">
                <a:solidFill>
                  <a:srgbClr val="FF0000"/>
                </a:solidFill>
              </a:rPr>
              <a:t>(</a:t>
            </a:r>
            <a:r>
              <a:rPr lang="tr-TR" sz="3200" b="1" dirty="0" err="1">
                <a:solidFill>
                  <a:srgbClr val="FF0000"/>
                </a:solidFill>
              </a:rPr>
              <a:t>Create</a:t>
            </a:r>
            <a:r>
              <a:rPr lang="tr-TR" sz="3200" b="1" dirty="0">
                <a:solidFill>
                  <a:srgbClr val="FF0000"/>
                </a:solidFill>
              </a:rPr>
              <a:t> a </a:t>
            </a:r>
            <a:r>
              <a:rPr lang="tr-TR" sz="3200" b="1" dirty="0" err="1">
                <a:solidFill>
                  <a:srgbClr val="FF0000"/>
                </a:solidFill>
              </a:rPr>
              <a:t>Custom</a:t>
            </a:r>
            <a:r>
              <a:rPr lang="tr-TR" sz="3200" b="1" dirty="0">
                <a:solidFill>
                  <a:srgbClr val="FF0000"/>
                </a:solidFill>
              </a:rPr>
              <a:t> </a:t>
            </a:r>
            <a:r>
              <a:rPr lang="tr-TR" sz="3200" b="1" dirty="0" err="1">
                <a:solidFill>
                  <a:srgbClr val="FF0000"/>
                </a:solidFill>
              </a:rPr>
              <a:t>View</a:t>
            </a:r>
            <a:r>
              <a:rPr lang="tr-TR" sz="3200" b="1" dirty="0">
                <a:solidFill>
                  <a:srgbClr val="FF0000"/>
                </a:solidFill>
              </a:rPr>
              <a:t>)</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just">
              <a:lnSpc>
                <a:spcPct val="150000"/>
              </a:lnSpc>
            </a:pPr>
            <a:r>
              <a:rPr lang="tr-TR" sz="2000" b="1" dirty="0">
                <a:solidFill>
                  <a:srgbClr val="FF0000"/>
                </a:solidFill>
              </a:rPr>
              <a:t>Olay Düzeyi (</a:t>
            </a:r>
            <a:r>
              <a:rPr lang="tr-TR" sz="2000" b="1" dirty="0" err="1">
                <a:solidFill>
                  <a:srgbClr val="FF0000"/>
                </a:solidFill>
              </a:rPr>
              <a:t>Event</a:t>
            </a:r>
            <a:r>
              <a:rPr lang="tr-TR" sz="2000" b="1" dirty="0">
                <a:solidFill>
                  <a:srgbClr val="FF0000"/>
                </a:solidFill>
              </a:rPr>
              <a:t> </a:t>
            </a:r>
            <a:r>
              <a:rPr lang="tr-TR" sz="2000" b="1" dirty="0" err="1">
                <a:solidFill>
                  <a:srgbClr val="FF0000"/>
                </a:solidFill>
              </a:rPr>
              <a:t>level</a:t>
            </a:r>
            <a:r>
              <a:rPr lang="tr-TR" sz="2000" b="1" dirty="0">
                <a:solidFill>
                  <a:srgbClr val="FF0000"/>
                </a:solidFill>
              </a:rPr>
              <a:t>): </a:t>
            </a:r>
            <a:r>
              <a:rPr lang="tr-TR" sz="2000" dirty="0"/>
              <a:t>Belirli bir düzeye göre olayları içermenizi ya da dışarıda bırakmanızı sağlar</a:t>
            </a:r>
            <a:r>
              <a:rPr lang="tr-TR" sz="2000" dirty="0" smtClean="0"/>
              <a:t>.</a:t>
            </a:r>
            <a:endParaRPr lang="tr-TR" sz="2000" b="1" dirty="0"/>
          </a:p>
          <a:p>
            <a:pPr algn="just">
              <a:lnSpc>
                <a:spcPct val="150000"/>
              </a:lnSpc>
            </a:pPr>
            <a:r>
              <a:rPr lang="tr-TR" sz="2000" b="1" dirty="0">
                <a:solidFill>
                  <a:srgbClr val="FF0000"/>
                </a:solidFill>
              </a:rPr>
              <a:t>Olay Günlükleri(</a:t>
            </a:r>
            <a:r>
              <a:rPr lang="tr-TR" sz="2000" b="1" dirty="0" err="1">
                <a:solidFill>
                  <a:srgbClr val="FF0000"/>
                </a:solidFill>
              </a:rPr>
              <a:t>Event</a:t>
            </a:r>
            <a:r>
              <a:rPr lang="tr-TR" sz="2000" b="1" dirty="0">
                <a:solidFill>
                  <a:srgbClr val="FF0000"/>
                </a:solidFill>
              </a:rPr>
              <a:t> </a:t>
            </a:r>
            <a:r>
              <a:rPr lang="tr-TR" sz="2000" b="1" dirty="0" err="1">
                <a:solidFill>
                  <a:srgbClr val="FF0000"/>
                </a:solidFill>
              </a:rPr>
              <a:t>logs</a:t>
            </a:r>
            <a:r>
              <a:rPr lang="tr-TR" sz="2000" b="1" dirty="0">
                <a:solidFill>
                  <a:srgbClr val="FF0000"/>
                </a:solidFill>
              </a:rPr>
              <a:t>) </a:t>
            </a:r>
            <a:r>
              <a:rPr lang="tr-TR" sz="2000" dirty="0">
                <a:solidFill>
                  <a:srgbClr val="FF0000"/>
                </a:solidFill>
              </a:rPr>
              <a:t>: </a:t>
            </a:r>
            <a:r>
              <a:rPr lang="tr-TR" sz="2000" dirty="0"/>
              <a:t>Sadece belirlenmiş günlüklerdeki olayları içerir</a:t>
            </a:r>
            <a:r>
              <a:rPr lang="tr-TR" sz="2000" dirty="0" smtClean="0"/>
              <a:t>.</a:t>
            </a:r>
            <a:endParaRPr lang="tr-TR" sz="2000" dirty="0"/>
          </a:p>
          <a:p>
            <a:pPr algn="just">
              <a:lnSpc>
                <a:spcPct val="150000"/>
              </a:lnSpc>
            </a:pPr>
            <a:r>
              <a:rPr lang="tr-TR" sz="2000" b="1" dirty="0">
                <a:solidFill>
                  <a:srgbClr val="FF0000"/>
                </a:solidFill>
              </a:rPr>
              <a:t>Olay Kaynakları (</a:t>
            </a:r>
            <a:r>
              <a:rPr lang="tr-TR" sz="2000" b="1" dirty="0" err="1">
                <a:solidFill>
                  <a:srgbClr val="FF0000"/>
                </a:solidFill>
              </a:rPr>
              <a:t>Event</a:t>
            </a:r>
            <a:r>
              <a:rPr lang="tr-TR" sz="2000" b="1" dirty="0">
                <a:solidFill>
                  <a:srgbClr val="FF0000"/>
                </a:solidFill>
              </a:rPr>
              <a:t> </a:t>
            </a:r>
            <a:r>
              <a:rPr lang="tr-TR" sz="2000" b="1" dirty="0" err="1">
                <a:solidFill>
                  <a:srgbClr val="FF0000"/>
                </a:solidFill>
              </a:rPr>
              <a:t>sources</a:t>
            </a:r>
            <a:r>
              <a:rPr lang="tr-TR" sz="2000" b="1" dirty="0">
                <a:solidFill>
                  <a:srgbClr val="FF0000"/>
                </a:solidFill>
              </a:rPr>
              <a:t>): </a:t>
            </a:r>
            <a:r>
              <a:rPr lang="tr-TR" sz="2000" dirty="0"/>
              <a:t>Olayı günlüğe kaydeden bir uygulama, hizmet ya da bileşen gibi belirli bir kaynakta oluşan olayları içerir</a:t>
            </a:r>
            <a:r>
              <a:rPr lang="tr-TR" sz="2000" dirty="0" smtClean="0"/>
              <a:t>.</a:t>
            </a:r>
            <a:endParaRPr lang="tr-TR" sz="2000" dirty="0"/>
          </a:p>
          <a:p>
            <a:pPr algn="just">
              <a:lnSpc>
                <a:spcPct val="150000"/>
              </a:lnSpc>
            </a:pPr>
            <a:r>
              <a:rPr lang="tr-TR" sz="2000" b="1" dirty="0">
                <a:solidFill>
                  <a:srgbClr val="FF0000"/>
                </a:solidFill>
              </a:rPr>
              <a:t>Olay Kimlikleri (</a:t>
            </a:r>
            <a:r>
              <a:rPr lang="tr-TR" sz="2000" b="1" dirty="0" err="1">
                <a:solidFill>
                  <a:srgbClr val="FF0000"/>
                </a:solidFill>
              </a:rPr>
              <a:t>Event</a:t>
            </a:r>
            <a:r>
              <a:rPr lang="tr-TR" sz="2000" b="1" dirty="0">
                <a:solidFill>
                  <a:srgbClr val="FF0000"/>
                </a:solidFill>
              </a:rPr>
              <a:t> ID):  </a:t>
            </a:r>
            <a:r>
              <a:rPr lang="tr-TR" sz="2000" dirty="0"/>
              <a:t>Belirlediğiniz kimlikteki olayları içerir ya da dışarda bırakır</a:t>
            </a:r>
            <a:r>
              <a:rPr lang="tr-TR" sz="2000" dirty="0" smtClean="0"/>
              <a:t>.</a:t>
            </a:r>
            <a:endParaRPr lang="tr-TR" sz="2000" b="1" dirty="0"/>
          </a:p>
          <a:p>
            <a:pPr algn="just">
              <a:lnSpc>
                <a:spcPct val="150000"/>
              </a:lnSpc>
            </a:pPr>
            <a:r>
              <a:rPr lang="tr-TR" sz="2000" b="1" dirty="0">
                <a:solidFill>
                  <a:srgbClr val="FF0000"/>
                </a:solidFill>
              </a:rPr>
              <a:t>Görev Kategorisi (</a:t>
            </a:r>
            <a:r>
              <a:rPr lang="tr-TR" sz="2000" b="1" dirty="0" err="1">
                <a:solidFill>
                  <a:srgbClr val="FF0000"/>
                </a:solidFill>
              </a:rPr>
              <a:t>Task</a:t>
            </a:r>
            <a:r>
              <a:rPr lang="tr-TR" sz="2000" b="1" dirty="0">
                <a:solidFill>
                  <a:srgbClr val="FF0000"/>
                </a:solidFill>
              </a:rPr>
              <a:t> </a:t>
            </a:r>
            <a:r>
              <a:rPr lang="tr-TR" sz="2000" b="1" dirty="0" err="1">
                <a:solidFill>
                  <a:srgbClr val="FF0000"/>
                </a:solidFill>
              </a:rPr>
              <a:t>Category</a:t>
            </a:r>
            <a:r>
              <a:rPr lang="tr-TR" sz="2000" b="1" dirty="0">
                <a:solidFill>
                  <a:srgbClr val="FF0000"/>
                </a:solidFill>
              </a:rPr>
              <a:t>): </a:t>
            </a:r>
            <a:r>
              <a:rPr lang="tr-TR" sz="2000" dirty="0"/>
              <a:t>Yalnızca belirli bir kategorideki olayları içerir</a:t>
            </a:r>
            <a:r>
              <a:rPr lang="tr-TR" sz="2000" dirty="0" smtClean="0"/>
              <a:t>.</a:t>
            </a:r>
            <a:endParaRPr lang="tr-TR" sz="2000" dirty="0"/>
          </a:p>
          <a:p>
            <a:pPr algn="just">
              <a:lnSpc>
                <a:spcPct val="150000"/>
              </a:lnSpc>
            </a:pPr>
            <a:r>
              <a:rPr lang="tr-TR" sz="2000" b="1" dirty="0" smtClean="0">
                <a:solidFill>
                  <a:srgbClr val="FF0000"/>
                </a:solidFill>
              </a:rPr>
              <a:t>Anahtar </a:t>
            </a:r>
            <a:r>
              <a:rPr lang="tr-TR" sz="2000" b="1" dirty="0">
                <a:solidFill>
                  <a:srgbClr val="FF0000"/>
                </a:solidFill>
              </a:rPr>
              <a:t>kelimeler (</a:t>
            </a:r>
            <a:r>
              <a:rPr lang="tr-TR" sz="2000" b="1" dirty="0" err="1">
                <a:solidFill>
                  <a:srgbClr val="FF0000"/>
                </a:solidFill>
              </a:rPr>
              <a:t>keywords</a:t>
            </a:r>
            <a:r>
              <a:rPr lang="tr-TR" sz="2000" b="1" dirty="0">
                <a:solidFill>
                  <a:srgbClr val="FF0000"/>
                </a:solidFill>
              </a:rPr>
              <a:t>):</a:t>
            </a:r>
            <a:r>
              <a:rPr lang="tr-TR" sz="2000" b="1" dirty="0"/>
              <a:t> </a:t>
            </a:r>
            <a:r>
              <a:rPr lang="tr-TR" sz="2000" dirty="0"/>
              <a:t> Sadece belirli kelimeler ile arama yapabilmemizi sağlar.</a:t>
            </a: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11</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Tree>
    <p:extLst>
      <p:ext uri="{BB962C8B-B14F-4D97-AF65-F5344CB8AC3E}">
        <p14:creationId xmlns:p14="http://schemas.microsoft.com/office/powerpoint/2010/main" val="3290732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Basit Görev Oluşturma</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12</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8" name="Metin kutusu 7"/>
          <p:cNvSpPr txBox="1"/>
          <p:nvPr/>
        </p:nvSpPr>
        <p:spPr>
          <a:xfrm>
            <a:off x="680322" y="2564904"/>
            <a:ext cx="3888432" cy="3416320"/>
          </a:xfrm>
          <a:prstGeom prst="rect">
            <a:avLst/>
          </a:prstGeom>
          <a:noFill/>
        </p:spPr>
        <p:txBody>
          <a:bodyPr wrap="square" rtlCol="0">
            <a:spAutoFit/>
          </a:bodyPr>
          <a:lstStyle/>
          <a:p>
            <a:pPr algn="just">
              <a:lnSpc>
                <a:spcPct val="150000"/>
              </a:lnSpc>
            </a:pPr>
            <a:r>
              <a:rPr lang="tr-TR" dirty="0"/>
              <a:t>Bu özellik sayesinde belirli olaylar meydana geldiği anda belirli tepkilerin verilmesini sağlayabiliriz.  Bunu yapmaz için görev ile ilişkilendirmek istediğimiz </a:t>
            </a:r>
            <a:r>
              <a:rPr lang="tr-TR" dirty="0" err="1"/>
              <a:t>log</a:t>
            </a:r>
            <a:r>
              <a:rPr lang="tr-TR" dirty="0"/>
              <a:t> un üzerine gelinip sağ tıklanır ve </a:t>
            </a:r>
            <a:r>
              <a:rPr lang="tr-TR" b="1" dirty="0">
                <a:solidFill>
                  <a:srgbClr val="FF0000"/>
                </a:solidFill>
              </a:rPr>
              <a:t>Bu Olaya Görev </a:t>
            </a:r>
            <a:r>
              <a:rPr lang="tr-TR" b="1" dirty="0" smtClean="0">
                <a:solidFill>
                  <a:srgbClr val="FF0000"/>
                </a:solidFill>
              </a:rPr>
              <a:t>Ekle (</a:t>
            </a:r>
            <a:r>
              <a:rPr lang="tr-TR" b="1" dirty="0" err="1" smtClean="0">
                <a:solidFill>
                  <a:srgbClr val="FF0000"/>
                </a:solidFill>
              </a:rPr>
              <a:t>Attach</a:t>
            </a:r>
            <a:r>
              <a:rPr lang="tr-TR" b="1" dirty="0" smtClean="0">
                <a:solidFill>
                  <a:srgbClr val="FF0000"/>
                </a:solidFill>
              </a:rPr>
              <a:t> </a:t>
            </a:r>
            <a:r>
              <a:rPr lang="tr-TR" b="1" dirty="0" err="1" smtClean="0">
                <a:solidFill>
                  <a:srgbClr val="FF0000"/>
                </a:solidFill>
              </a:rPr>
              <a:t>Task</a:t>
            </a:r>
            <a:r>
              <a:rPr lang="tr-TR" b="1" dirty="0" smtClean="0">
                <a:solidFill>
                  <a:srgbClr val="FF0000"/>
                </a:solidFill>
              </a:rPr>
              <a:t> </a:t>
            </a:r>
            <a:r>
              <a:rPr lang="tr-TR" b="1" dirty="0" err="1" smtClean="0">
                <a:solidFill>
                  <a:srgbClr val="FF0000"/>
                </a:solidFill>
              </a:rPr>
              <a:t>To</a:t>
            </a:r>
            <a:r>
              <a:rPr lang="tr-TR" b="1" dirty="0" smtClean="0">
                <a:solidFill>
                  <a:srgbClr val="FF0000"/>
                </a:solidFill>
              </a:rPr>
              <a:t> This Event)</a:t>
            </a:r>
            <a:r>
              <a:rPr lang="tr-TR" b="1" dirty="0" smtClean="0"/>
              <a:t> </a:t>
            </a:r>
            <a:r>
              <a:rPr lang="tr-TR" dirty="0"/>
              <a:t> seçeneği seçilir.</a:t>
            </a:r>
          </a:p>
          <a:p>
            <a:pPr algn="just">
              <a:lnSpc>
                <a:spcPct val="150000"/>
              </a:lnSpc>
            </a:pPr>
            <a:endParaRPr lang="tr-TR"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142148"/>
            <a:ext cx="37814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583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Basit Görev Oluşturma</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13</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857216" y="1772816"/>
            <a:ext cx="7344816" cy="880369"/>
          </a:xfrm>
          <a:prstGeom prst="rect">
            <a:avLst/>
          </a:prstGeom>
          <a:noFill/>
        </p:spPr>
        <p:txBody>
          <a:bodyPr wrap="square" rtlCol="0">
            <a:spAutoFit/>
          </a:bodyPr>
          <a:lstStyle/>
          <a:p>
            <a:pPr algn="just">
              <a:lnSpc>
                <a:spcPct val="150000"/>
              </a:lnSpc>
            </a:pPr>
            <a:r>
              <a:rPr lang="tr-TR" dirty="0"/>
              <a:t>Karşımıza gelen </a:t>
            </a:r>
            <a:r>
              <a:rPr lang="tr-TR" b="1" dirty="0" smtClean="0"/>
              <a:t>Basit Görev </a:t>
            </a:r>
            <a:r>
              <a:rPr lang="tr-TR" b="1" dirty="0"/>
              <a:t>Oluştur </a:t>
            </a:r>
            <a:r>
              <a:rPr lang="tr-TR" b="1" dirty="0" smtClean="0"/>
              <a:t>(</a:t>
            </a:r>
            <a:r>
              <a:rPr lang="tr-TR" b="1" dirty="0" err="1" smtClean="0"/>
              <a:t>Create</a:t>
            </a:r>
            <a:r>
              <a:rPr lang="tr-TR" b="1" dirty="0" smtClean="0"/>
              <a:t> a Basic </a:t>
            </a:r>
            <a:r>
              <a:rPr lang="tr-TR" b="1" dirty="0" err="1" smtClean="0"/>
              <a:t>Task</a:t>
            </a:r>
            <a:r>
              <a:rPr lang="tr-TR" b="1" dirty="0" smtClean="0"/>
              <a:t>)  </a:t>
            </a:r>
            <a:r>
              <a:rPr lang="tr-TR" dirty="0"/>
              <a:t>penceresinde gerekli tanımlamalar yapılır ve İleri </a:t>
            </a:r>
            <a:r>
              <a:rPr lang="tr-TR" dirty="0" smtClean="0"/>
              <a:t>  </a:t>
            </a:r>
            <a:r>
              <a:rPr lang="tr-TR" dirty="0"/>
              <a:t>butonu  tıklanır.</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752" y="2914868"/>
            <a:ext cx="3744416" cy="315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4048" y="3212976"/>
            <a:ext cx="3483005" cy="291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543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Basit Görev Oluşturma</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14</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755576" y="1772816"/>
            <a:ext cx="7416824" cy="880369"/>
          </a:xfrm>
          <a:prstGeom prst="rect">
            <a:avLst/>
          </a:prstGeom>
          <a:noFill/>
        </p:spPr>
        <p:txBody>
          <a:bodyPr wrap="square" rtlCol="0">
            <a:spAutoFit/>
          </a:bodyPr>
          <a:lstStyle/>
          <a:p>
            <a:pPr algn="just">
              <a:lnSpc>
                <a:spcPct val="150000"/>
              </a:lnSpc>
            </a:pPr>
            <a:r>
              <a:rPr lang="tr-TR" dirty="0" smtClean="0"/>
              <a:t>Eylem(Action)  </a:t>
            </a:r>
            <a:r>
              <a:rPr lang="tr-TR" dirty="0"/>
              <a:t>Ekranında  ise bize olay oluştuğunda ne yapılması gerektiğini sormaktadır</a:t>
            </a:r>
            <a:r>
              <a:rPr lang="tr-TR" dirty="0" smtClean="0"/>
              <a:t>. Biz </a:t>
            </a:r>
            <a:r>
              <a:rPr lang="tr-TR" b="1" dirty="0"/>
              <a:t>Program Başlat </a:t>
            </a:r>
            <a:r>
              <a:rPr lang="tr-TR" b="1" dirty="0" smtClean="0"/>
              <a:t>(Start a program) </a:t>
            </a:r>
            <a:r>
              <a:rPr lang="tr-TR" dirty="0"/>
              <a:t>seçeneğini seçiyoruz</a:t>
            </a:r>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0666" y="3085593"/>
            <a:ext cx="48387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928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Basit Görev Oluşturma</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15</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755576" y="1628800"/>
            <a:ext cx="7272808" cy="880369"/>
          </a:xfrm>
          <a:prstGeom prst="rect">
            <a:avLst/>
          </a:prstGeom>
          <a:noFill/>
        </p:spPr>
        <p:txBody>
          <a:bodyPr wrap="square" rtlCol="0">
            <a:spAutoFit/>
          </a:bodyPr>
          <a:lstStyle/>
          <a:p>
            <a:pPr>
              <a:lnSpc>
                <a:spcPct val="150000"/>
              </a:lnSpc>
            </a:pPr>
            <a:r>
              <a:rPr lang="tr-TR" dirty="0" smtClean="0"/>
              <a:t> Bir program başlat (Start a Program) kısmında hangi program başlatıldığında kayıt işleminin başlatılacağı belirleniyor.</a:t>
            </a:r>
            <a:endParaRPr lang="tr-TR" dirty="0"/>
          </a:p>
        </p:txBody>
      </p:sp>
      <p:sp>
        <p:nvSpPr>
          <p:cNvPr id="3" name="Metin kutusu 2"/>
          <p:cNvSpPr txBox="1"/>
          <p:nvPr/>
        </p:nvSpPr>
        <p:spPr>
          <a:xfrm>
            <a:off x="791580" y="5157192"/>
            <a:ext cx="7452828" cy="1295868"/>
          </a:xfrm>
          <a:prstGeom prst="rect">
            <a:avLst/>
          </a:prstGeom>
          <a:noFill/>
        </p:spPr>
        <p:txBody>
          <a:bodyPr wrap="square" rtlCol="0">
            <a:spAutoFit/>
          </a:bodyPr>
          <a:lstStyle/>
          <a:p>
            <a:pPr>
              <a:lnSpc>
                <a:spcPct val="150000"/>
              </a:lnSpc>
            </a:pPr>
            <a:r>
              <a:rPr lang="tr-TR" dirty="0"/>
              <a:t> Kırmızı çerçeveye alınmış kısımda </a:t>
            </a:r>
            <a:r>
              <a:rPr lang="tr-TR" b="1" dirty="0"/>
              <a:t>Bitir butonuna tıkladığım zaman  bu görev için özellikler   penceresini aç </a:t>
            </a:r>
            <a:r>
              <a:rPr lang="tr-TR" dirty="0"/>
              <a:t>seçeneğini seçersek  aşağıdaki gibi bir ekranla karşılaşırız.</a:t>
            </a: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3667" y="2587223"/>
            <a:ext cx="48101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507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Basit Görev Oluşturma</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16</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971600" y="1957482"/>
            <a:ext cx="4536504" cy="369332"/>
          </a:xfrm>
          <a:prstGeom prst="rect">
            <a:avLst/>
          </a:prstGeom>
          <a:noFill/>
        </p:spPr>
        <p:txBody>
          <a:bodyPr wrap="square" rtlCol="0">
            <a:spAutoFit/>
          </a:bodyPr>
          <a:lstStyle/>
          <a:p>
            <a:endParaRPr lang="tr-TR" dirty="0"/>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4912" y="2389666"/>
            <a:ext cx="5409976" cy="399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755576" y="1484784"/>
            <a:ext cx="7596844" cy="1338828"/>
          </a:xfrm>
          <a:prstGeom prst="rect">
            <a:avLst/>
          </a:prstGeom>
          <a:noFill/>
        </p:spPr>
        <p:txBody>
          <a:bodyPr wrap="square" rtlCol="0">
            <a:spAutoFit/>
          </a:bodyPr>
          <a:lstStyle/>
          <a:p>
            <a:pPr>
              <a:lnSpc>
                <a:spcPct val="150000"/>
              </a:lnSpc>
            </a:pPr>
            <a:r>
              <a:rPr lang="tr-TR" dirty="0"/>
              <a:t>Bu kısımda oluşan görevin ne kadar süreyle çalışacağı ya da görevin  hangi kullanıcılar tarafından kullanılmasını gerektiği  vs. işlemler </a:t>
            </a:r>
            <a:r>
              <a:rPr lang="tr-TR" dirty="0" smtClean="0"/>
              <a:t>yapılır.</a:t>
            </a:r>
            <a:endParaRPr lang="tr-TR" dirty="0"/>
          </a:p>
          <a:p>
            <a:pPr>
              <a:lnSpc>
                <a:spcPct val="150000"/>
              </a:lnSpc>
            </a:pPr>
            <a:endParaRPr lang="tr-TR" dirty="0"/>
          </a:p>
        </p:txBody>
      </p:sp>
    </p:spTree>
    <p:extLst>
      <p:ext uri="{BB962C8B-B14F-4D97-AF65-F5344CB8AC3E}">
        <p14:creationId xmlns:p14="http://schemas.microsoft.com/office/powerpoint/2010/main" val="3953257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Basit Görev Oluşturma</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17</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971600" y="1957482"/>
            <a:ext cx="4536504" cy="369332"/>
          </a:xfrm>
          <a:prstGeom prst="rect">
            <a:avLst/>
          </a:prstGeom>
          <a:noFill/>
        </p:spPr>
        <p:txBody>
          <a:bodyPr wrap="square" rtlCol="0">
            <a:spAutoFit/>
          </a:bodyPr>
          <a:lstStyle/>
          <a:p>
            <a:endParaRPr lang="tr-TR" dirty="0"/>
          </a:p>
        </p:txBody>
      </p:sp>
      <p:sp>
        <p:nvSpPr>
          <p:cNvPr id="8" name="Metin kutusu 7"/>
          <p:cNvSpPr txBox="1"/>
          <p:nvPr/>
        </p:nvSpPr>
        <p:spPr>
          <a:xfrm>
            <a:off x="755576" y="1484784"/>
            <a:ext cx="7596844" cy="880369"/>
          </a:xfrm>
          <a:prstGeom prst="rect">
            <a:avLst/>
          </a:prstGeom>
          <a:noFill/>
        </p:spPr>
        <p:txBody>
          <a:bodyPr wrap="square" rtlCol="0">
            <a:spAutoFit/>
          </a:bodyPr>
          <a:lstStyle/>
          <a:p>
            <a:pPr>
              <a:lnSpc>
                <a:spcPct val="150000"/>
              </a:lnSpc>
            </a:pPr>
            <a:r>
              <a:rPr lang="tr-TR" b="1" dirty="0" smtClean="0">
                <a:solidFill>
                  <a:srgbClr val="FF0000"/>
                </a:solidFill>
              </a:rPr>
              <a:t>Görev görüntüleyicisi</a:t>
            </a:r>
            <a:endParaRPr lang="tr-TR" b="1" dirty="0">
              <a:solidFill>
                <a:srgbClr val="FF0000"/>
              </a:solidFill>
            </a:endParaRPr>
          </a:p>
          <a:p>
            <a:pPr>
              <a:lnSpc>
                <a:spcPct val="150000"/>
              </a:lnSpc>
            </a:pPr>
            <a:endParaRPr lang="tr-TR"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017" y="1935917"/>
            <a:ext cx="7791423" cy="437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01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smtClean="0">
                <a:solidFill>
                  <a:srgbClr val="FF0000"/>
                </a:solidFill>
              </a:rPr>
              <a:t>Güvenirlilik  </a:t>
            </a:r>
            <a:r>
              <a:rPr lang="tr-TR" sz="3200" b="1" dirty="0">
                <a:solidFill>
                  <a:srgbClr val="FF0000"/>
                </a:solidFill>
              </a:rPr>
              <a:t>ve </a:t>
            </a:r>
            <a:r>
              <a:rPr lang="tr-TR" sz="3200" b="1" dirty="0" smtClean="0">
                <a:solidFill>
                  <a:srgbClr val="FF0000"/>
                </a:solidFill>
              </a:rPr>
              <a:t>Performans</a:t>
            </a:r>
            <a:endParaRPr lang="tr-TR" sz="3200" b="1" dirty="0">
              <a:solidFill>
                <a:srgbClr val="FF0000"/>
              </a:solidFill>
            </a:endParaRP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lvl="0" algn="just">
              <a:lnSpc>
                <a:spcPct val="150000"/>
              </a:lnSpc>
            </a:pPr>
            <a:r>
              <a:rPr lang="tr-TR" sz="2000" dirty="0">
                <a:solidFill>
                  <a:srgbClr val="FF0000"/>
                </a:solidFill>
              </a:rPr>
              <a:t>Bu araç 2 alt kısımdan oluşmuştur. Bunlar</a:t>
            </a:r>
            <a:r>
              <a:rPr lang="tr-TR" sz="2000" dirty="0" smtClean="0">
                <a:solidFill>
                  <a:srgbClr val="FF0000"/>
                </a:solidFill>
              </a:rPr>
              <a:t>;</a:t>
            </a:r>
          </a:p>
          <a:p>
            <a:pPr lvl="0" algn="just">
              <a:lnSpc>
                <a:spcPct val="150000"/>
              </a:lnSpc>
            </a:pPr>
            <a:endParaRPr lang="tr-TR" sz="2000" b="1" dirty="0"/>
          </a:p>
          <a:p>
            <a:pPr lvl="1" algn="just">
              <a:lnSpc>
                <a:spcPct val="150000"/>
              </a:lnSpc>
            </a:pPr>
            <a:r>
              <a:rPr lang="tr-TR" sz="2000" b="1" dirty="0"/>
              <a:t>I. Güvenirlilik İzleyici (</a:t>
            </a:r>
            <a:r>
              <a:rPr lang="tr-TR" sz="2000" b="1" dirty="0" err="1"/>
              <a:t>Reliability</a:t>
            </a:r>
            <a:r>
              <a:rPr lang="tr-TR" sz="2000" b="1" dirty="0"/>
              <a:t> </a:t>
            </a:r>
            <a:r>
              <a:rPr lang="tr-TR" sz="2000" b="1" dirty="0" err="1"/>
              <a:t>Monitor</a:t>
            </a:r>
            <a:r>
              <a:rPr lang="tr-TR" sz="2000" b="1" dirty="0"/>
              <a:t>): </a:t>
            </a:r>
            <a:endParaRPr lang="tr-TR" sz="2000" b="1" dirty="0" smtClean="0"/>
          </a:p>
          <a:p>
            <a:pPr lvl="1" algn="just">
              <a:lnSpc>
                <a:spcPct val="150000"/>
              </a:lnSpc>
            </a:pPr>
            <a:r>
              <a:rPr lang="tr-TR" sz="2000" b="1" dirty="0"/>
              <a:t>II. Performans izleyici (</a:t>
            </a:r>
            <a:r>
              <a:rPr lang="tr-TR" sz="2000" b="1" dirty="0" err="1"/>
              <a:t>Performance</a:t>
            </a:r>
            <a:r>
              <a:rPr lang="tr-TR" sz="2000" b="1" dirty="0"/>
              <a:t> </a:t>
            </a:r>
            <a:r>
              <a:rPr lang="tr-TR" sz="2000" b="1" dirty="0" err="1"/>
              <a:t>Monitor</a:t>
            </a:r>
            <a:r>
              <a:rPr lang="tr-TR" sz="2000" b="1" dirty="0" smtClean="0"/>
              <a:t>):</a:t>
            </a:r>
            <a:endParaRPr lang="tr-TR" sz="2000" b="1"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18</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Tree>
    <p:extLst>
      <p:ext uri="{BB962C8B-B14F-4D97-AF65-F5344CB8AC3E}">
        <p14:creationId xmlns:p14="http://schemas.microsoft.com/office/powerpoint/2010/main" val="2726570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smtClean="0">
                <a:solidFill>
                  <a:srgbClr val="FF0000"/>
                </a:solidFill>
              </a:rPr>
              <a:t>Güvenirlilik </a:t>
            </a:r>
            <a:r>
              <a:rPr lang="tr-TR" sz="3200" b="1" dirty="0">
                <a:solidFill>
                  <a:srgbClr val="FF0000"/>
                </a:solidFill>
              </a:rPr>
              <a:t>İzleyici (</a:t>
            </a:r>
            <a:r>
              <a:rPr lang="tr-TR" sz="3200" b="1" dirty="0" err="1">
                <a:solidFill>
                  <a:srgbClr val="FF0000"/>
                </a:solidFill>
              </a:rPr>
              <a:t>Reliability</a:t>
            </a:r>
            <a:r>
              <a:rPr lang="tr-TR" sz="3200" b="1" dirty="0">
                <a:solidFill>
                  <a:srgbClr val="FF0000"/>
                </a:solidFill>
              </a:rPr>
              <a:t> </a:t>
            </a:r>
            <a:r>
              <a:rPr lang="tr-TR" sz="3200" b="1" dirty="0" err="1">
                <a:solidFill>
                  <a:srgbClr val="FF0000"/>
                </a:solidFill>
              </a:rPr>
              <a:t>Monitor</a:t>
            </a:r>
            <a:r>
              <a:rPr lang="tr-TR" sz="3200" b="1" dirty="0" smtClean="0">
                <a:solidFill>
                  <a:srgbClr val="FF0000"/>
                </a:solidFill>
              </a:rPr>
              <a:t>)</a:t>
            </a:r>
            <a:endParaRPr lang="tr-TR" sz="3200" b="1" dirty="0">
              <a:solidFill>
                <a:srgbClr val="FF0000"/>
              </a:solidFill>
            </a:endParaRP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lvl="0" algn="just">
              <a:lnSpc>
                <a:spcPct val="150000"/>
              </a:lnSpc>
            </a:pPr>
            <a:endParaRPr lang="tr-TR" sz="2000" b="1" dirty="0"/>
          </a:p>
          <a:p>
            <a:pPr lvl="0" algn="just">
              <a:lnSpc>
                <a:spcPct val="150000"/>
              </a:lnSpc>
            </a:pPr>
            <a:r>
              <a:rPr lang="tr-TR" sz="2000" dirty="0" smtClean="0"/>
              <a:t>	Sistemdeki </a:t>
            </a:r>
            <a:r>
              <a:rPr lang="tr-TR" sz="2000" dirty="0"/>
              <a:t>değişiklikleri izler ve bu değişiklikleri sistem tutarlılığındaki değişiklikler ile karşılaştırır. Sistem yapılandırılmasındaki  değişiklikler ile sistem tutarlılığındaki değişimler arasındaki bağlantıyı temsil eden bir grafik gösterir</a:t>
            </a:r>
            <a:r>
              <a:rPr lang="tr-TR" sz="2000" b="1" dirty="0" smtClean="0">
                <a:solidFill>
                  <a:schemeClr val="bg1"/>
                </a:solidFill>
                <a:latin typeface="Arial Black" pitchFamily="34" charset="0"/>
              </a:rPr>
              <a:t>.</a:t>
            </a:r>
          </a:p>
          <a:p>
            <a:pPr lvl="0" algn="just">
              <a:lnSpc>
                <a:spcPct val="150000"/>
              </a:lnSpc>
            </a:pPr>
            <a:endParaRPr lang="tr-TR" sz="2000" b="1" dirty="0">
              <a:solidFill>
                <a:schemeClr val="bg1"/>
              </a:solidFill>
              <a:latin typeface="Arial Black" pitchFamily="34" charset="0"/>
            </a:endParaRPr>
          </a:p>
          <a:p>
            <a:pPr lvl="0" algn="just">
              <a:lnSpc>
                <a:spcPct val="150000"/>
              </a:lnSpc>
            </a:pPr>
            <a:endParaRPr lang="tr-TR" sz="2000" b="1" dirty="0">
              <a:solidFill>
                <a:schemeClr val="bg1"/>
              </a:solidFill>
              <a:latin typeface="Arial Black" pitchFamily="34" charset="0"/>
            </a:endParaRP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19</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086" y="4941168"/>
            <a:ext cx="6963828"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197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smtClean="0">
                <a:solidFill>
                  <a:srgbClr val="FF0000"/>
                </a:solidFill>
              </a:rPr>
              <a:t>Ünite İçeriği</a:t>
            </a:r>
            <a:endParaRPr lang="tr-TR" sz="3200" b="1" dirty="0">
              <a:solidFill>
                <a:srgbClr val="FF0000"/>
              </a:solidFill>
            </a:endParaRPr>
          </a:p>
        </p:txBody>
      </p:sp>
      <p:sp>
        <p:nvSpPr>
          <p:cNvPr id="5" name="Yuvarlatılmış Dikdörtgen 4"/>
          <p:cNvSpPr/>
          <p:nvPr>
            <p:custDataLst>
              <p:tags r:id="rId2"/>
            </p:custDataLst>
          </p:nvPr>
        </p:nvSpPr>
        <p:spPr>
          <a:xfrm>
            <a:off x="501467"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0" lvl="1" algn="just">
              <a:lnSpc>
                <a:spcPct val="150000"/>
              </a:lnSpc>
            </a:pPr>
            <a:r>
              <a:rPr lang="tr-TR" sz="2000" b="1" dirty="0">
                <a:solidFill>
                  <a:srgbClr val="FF0000"/>
                </a:solidFill>
              </a:rPr>
              <a:t>Bu ünite içerisinde aşağıdaki konular işlenecektir;</a:t>
            </a:r>
          </a:p>
          <a:p>
            <a:endParaRPr lang="tr-TR" sz="2000" dirty="0"/>
          </a:p>
          <a:p>
            <a:pPr marL="914400" lvl="1" indent="-457200" algn="just">
              <a:buFont typeface="+mj-lt"/>
              <a:buAutoNum type="arabicPeriod"/>
            </a:pPr>
            <a:r>
              <a:rPr lang="tr-TR" sz="2000" dirty="0" smtClean="0"/>
              <a:t>Sistem </a:t>
            </a:r>
            <a:r>
              <a:rPr lang="tr-TR" sz="2000" dirty="0"/>
              <a:t>yöneticinin bilgisayarda olup bitenleri izleyebileceği olay görüntüleyici (</a:t>
            </a:r>
            <a:r>
              <a:rPr lang="tr-TR" sz="2000" dirty="0" err="1"/>
              <a:t>event</a:t>
            </a:r>
            <a:r>
              <a:rPr lang="tr-TR" sz="2000" dirty="0"/>
              <a:t> </a:t>
            </a:r>
            <a:r>
              <a:rPr lang="tr-TR" sz="2000" dirty="0" err="1"/>
              <a:t>viewer</a:t>
            </a:r>
            <a:r>
              <a:rPr lang="tr-TR" sz="2000" dirty="0"/>
              <a:t>),</a:t>
            </a:r>
          </a:p>
          <a:p>
            <a:pPr marL="914400" lvl="1" indent="-457200" algn="just">
              <a:buFont typeface="+mj-lt"/>
              <a:buAutoNum type="arabicPeriod"/>
            </a:pPr>
            <a:endParaRPr lang="tr-TR" sz="2000" dirty="0"/>
          </a:p>
          <a:p>
            <a:pPr marL="914400" lvl="1" indent="-457200" algn="just">
              <a:buFont typeface="+mj-lt"/>
              <a:buAutoNum type="arabicPeriod"/>
            </a:pPr>
            <a:r>
              <a:rPr lang="tr-TR" sz="2000" dirty="0" smtClean="0"/>
              <a:t>Bilgisayarının </a:t>
            </a:r>
            <a:r>
              <a:rPr lang="tr-TR" sz="2000" dirty="0"/>
              <a:t>performansını izleyebileceği performans monitör (</a:t>
            </a:r>
            <a:r>
              <a:rPr lang="tr-TR" sz="2000" dirty="0" err="1"/>
              <a:t>Performance</a:t>
            </a:r>
            <a:r>
              <a:rPr lang="tr-TR" sz="2000" dirty="0"/>
              <a:t> </a:t>
            </a:r>
            <a:r>
              <a:rPr lang="tr-TR" sz="2000" dirty="0" err="1" smtClean="0"/>
              <a:t>Monitor</a:t>
            </a:r>
            <a:r>
              <a:rPr lang="tr-TR" sz="2000" dirty="0" smtClean="0"/>
              <a:t>)</a:t>
            </a:r>
          </a:p>
          <a:p>
            <a:pPr marL="914400" lvl="1" indent="-457200" algn="just">
              <a:buFont typeface="+mj-lt"/>
              <a:buAutoNum type="arabicPeriod"/>
            </a:pPr>
            <a:endParaRPr lang="tr-TR" sz="2000" dirty="0"/>
          </a:p>
          <a:p>
            <a:pPr marL="914400" lvl="1" indent="-457200" algn="just">
              <a:buFont typeface="+mj-lt"/>
              <a:buAutoNum type="arabicPeriod"/>
            </a:pPr>
            <a:endParaRPr lang="tr-TR" sz="2000" dirty="0" smtClean="0"/>
          </a:p>
          <a:p>
            <a:pPr lvl="1" algn="just"/>
            <a:r>
              <a:rPr lang="tr-TR" sz="2000" dirty="0" smtClean="0"/>
              <a:t>konuları </a:t>
            </a:r>
            <a:r>
              <a:rPr lang="tr-TR" sz="2000" dirty="0"/>
              <a:t>açıklanacaktır. </a:t>
            </a:r>
          </a:p>
          <a:p>
            <a:pPr algn="just">
              <a:lnSpc>
                <a:spcPct val="150000"/>
              </a:lnSpc>
            </a:pP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Tree>
    <p:extLst>
      <p:ext uri="{BB962C8B-B14F-4D97-AF65-F5344CB8AC3E}">
        <p14:creationId xmlns:p14="http://schemas.microsoft.com/office/powerpoint/2010/main" val="3121509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Güvenirlilik İzleyici (</a:t>
            </a:r>
            <a:r>
              <a:rPr lang="tr-TR" sz="3200" b="1" dirty="0" err="1">
                <a:solidFill>
                  <a:srgbClr val="FF0000"/>
                </a:solidFill>
              </a:rPr>
              <a:t>Reliability</a:t>
            </a:r>
            <a:r>
              <a:rPr lang="tr-TR" sz="3200" b="1" dirty="0">
                <a:solidFill>
                  <a:srgbClr val="FF0000"/>
                </a:solidFill>
              </a:rPr>
              <a:t> </a:t>
            </a:r>
            <a:r>
              <a:rPr lang="tr-TR" sz="3200" b="1" dirty="0" err="1">
                <a:solidFill>
                  <a:srgbClr val="FF0000"/>
                </a:solidFill>
              </a:rPr>
              <a:t>Monitor</a:t>
            </a:r>
            <a:r>
              <a:rPr lang="tr-TR" sz="3200" b="1" dirty="0">
                <a:solidFill>
                  <a:srgbClr val="FF0000"/>
                </a:solidFill>
              </a:rPr>
              <a:t>)</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20</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971600" y="1957482"/>
            <a:ext cx="4536504" cy="369332"/>
          </a:xfrm>
          <a:prstGeom prst="rect">
            <a:avLst/>
          </a:prstGeom>
          <a:noFill/>
        </p:spPr>
        <p:txBody>
          <a:bodyPr wrap="square" rtlCol="0">
            <a:spAutoFit/>
          </a:bodyPr>
          <a:lstStyle/>
          <a:p>
            <a:endParaRPr lang="tr-TR" dirty="0"/>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748" y="2276872"/>
            <a:ext cx="7416824" cy="390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755576" y="1772816"/>
            <a:ext cx="2952328" cy="369332"/>
          </a:xfrm>
          <a:prstGeom prst="rect">
            <a:avLst/>
          </a:prstGeom>
          <a:noFill/>
        </p:spPr>
        <p:txBody>
          <a:bodyPr wrap="square" rtlCol="0">
            <a:spAutoFit/>
          </a:bodyPr>
          <a:lstStyle/>
          <a:p>
            <a:r>
              <a:rPr lang="tr-TR" b="1" dirty="0"/>
              <a:t>Güvenirlilik İzleyici</a:t>
            </a:r>
            <a:endParaRPr lang="tr-TR" dirty="0"/>
          </a:p>
        </p:txBody>
      </p:sp>
    </p:spTree>
    <p:extLst>
      <p:ext uri="{BB962C8B-B14F-4D97-AF65-F5344CB8AC3E}">
        <p14:creationId xmlns:p14="http://schemas.microsoft.com/office/powerpoint/2010/main" val="2693599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87264" y="33265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r>
              <a:rPr lang="it-IT" sz="3200" b="1" dirty="0" smtClean="0">
                <a:solidFill>
                  <a:srgbClr val="FF0000"/>
                </a:solidFill>
              </a:rPr>
              <a:t>)</a:t>
            </a:r>
            <a:endParaRPr lang="tr-TR" sz="3200" b="1" dirty="0">
              <a:solidFill>
                <a:srgbClr val="FF0000"/>
              </a:solidFill>
            </a:endParaRPr>
          </a:p>
        </p:txBody>
      </p:sp>
      <p:sp>
        <p:nvSpPr>
          <p:cNvPr id="5" name="Yuvarlatılmış Dikdörtgen 4"/>
          <p:cNvSpPr/>
          <p:nvPr>
            <p:custDataLst>
              <p:tags r:id="rId2"/>
            </p:custDataLst>
          </p:nvPr>
        </p:nvSpPr>
        <p:spPr>
          <a:xfrm>
            <a:off x="467544" y="1412776"/>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lvl="0" algn="just"/>
            <a:r>
              <a:rPr lang="tr-TR" sz="2000" dirty="0" smtClean="0"/>
              <a:t>Performans </a:t>
            </a:r>
            <a:r>
              <a:rPr lang="tr-TR" sz="2000" dirty="0"/>
              <a:t>bilgilerini gerçek zamanlı olarak izlemek ve  görüntülemek için kullanılır. İzlemek için yapılandırdığınız performans parametrelerine ait bilgileri toplar ve grafik biçiminde görüntüler.</a:t>
            </a: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21</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Tree>
    <p:extLst>
      <p:ext uri="{BB962C8B-B14F-4D97-AF65-F5344CB8AC3E}">
        <p14:creationId xmlns:p14="http://schemas.microsoft.com/office/powerpoint/2010/main" val="3551763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87264" y="33265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12776"/>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lvl="0" algn="just"/>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22</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9" y="1592796"/>
            <a:ext cx="770485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769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87264" y="33265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12776"/>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lvl="0" algn="just"/>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23</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3847" y="1474465"/>
            <a:ext cx="6846856" cy="491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818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24</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971600" y="1957482"/>
            <a:ext cx="4536504" cy="369332"/>
          </a:xfrm>
          <a:prstGeom prst="rect">
            <a:avLst/>
          </a:prstGeom>
          <a:noFill/>
        </p:spPr>
        <p:txBody>
          <a:bodyPr wrap="square" rtlCol="0">
            <a:spAutoFit/>
          </a:bodyPr>
          <a:lstStyle/>
          <a:p>
            <a:endParaRPr lang="tr-TR" dirty="0"/>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2364" y="3388965"/>
            <a:ext cx="52959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751756" y="1628800"/>
            <a:ext cx="7564660" cy="1754326"/>
          </a:xfrm>
          <a:prstGeom prst="rect">
            <a:avLst/>
          </a:prstGeom>
          <a:noFill/>
        </p:spPr>
        <p:txBody>
          <a:bodyPr wrap="square" rtlCol="0">
            <a:spAutoFit/>
          </a:bodyPr>
          <a:lstStyle/>
          <a:p>
            <a:pPr lvl="0" algn="just">
              <a:lnSpc>
                <a:spcPct val="150000"/>
              </a:lnSpc>
              <a:spcBef>
                <a:spcPts val="0"/>
              </a:spcBef>
              <a:buClrTx/>
              <a:buSzTx/>
            </a:pPr>
            <a:r>
              <a:rPr lang="tr-TR" b="1" dirty="0">
                <a:solidFill>
                  <a:srgbClr val="FF0000"/>
                </a:solidFill>
              </a:rPr>
              <a:t>CPU:    </a:t>
            </a:r>
            <a:r>
              <a:rPr lang="tr-TR" dirty="0"/>
              <a:t>Geçerli CPU kullanımını ve en fazla CPU kullanımını gösterir. Grafiğin aşağısında CPU girdisini genişletirseniz.	O anda çalıştırılan uygulamaların, PID numaralarını, açıklamalarını, kullanılan iş parçacıklarının sayısını, mevcut CPU kullanımını ve ortalama CPU kullanımını görülebilir</a:t>
            </a:r>
            <a:r>
              <a:rPr lang="tr-TR" dirty="0" smtClean="0"/>
              <a:t>.</a:t>
            </a:r>
            <a:endParaRPr lang="tr-TR" dirty="0"/>
          </a:p>
        </p:txBody>
      </p:sp>
    </p:spTree>
    <p:extLst>
      <p:ext uri="{BB962C8B-B14F-4D97-AF65-F5344CB8AC3E}">
        <p14:creationId xmlns:p14="http://schemas.microsoft.com/office/powerpoint/2010/main" val="214935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25</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971600" y="1957482"/>
            <a:ext cx="4536504" cy="369332"/>
          </a:xfrm>
          <a:prstGeom prst="rect">
            <a:avLst/>
          </a:prstGeom>
          <a:noFill/>
        </p:spPr>
        <p:txBody>
          <a:bodyPr wrap="square" rtlCol="0">
            <a:spAutoFit/>
          </a:bodyPr>
          <a:lstStyle/>
          <a:p>
            <a:endParaRPr lang="tr-TR" dirty="0"/>
          </a:p>
        </p:txBody>
      </p:sp>
      <p:sp>
        <p:nvSpPr>
          <p:cNvPr id="8" name="Metin kutusu 7"/>
          <p:cNvSpPr txBox="1"/>
          <p:nvPr/>
        </p:nvSpPr>
        <p:spPr>
          <a:xfrm>
            <a:off x="571500" y="1196752"/>
            <a:ext cx="7816924" cy="5632311"/>
          </a:xfrm>
          <a:prstGeom prst="rect">
            <a:avLst/>
          </a:prstGeom>
          <a:noFill/>
        </p:spPr>
        <p:txBody>
          <a:bodyPr wrap="square" rtlCol="0">
            <a:spAutoFit/>
          </a:bodyPr>
          <a:lstStyle/>
          <a:p>
            <a:pPr lvl="0" algn="just">
              <a:lnSpc>
                <a:spcPct val="150000"/>
              </a:lnSpc>
              <a:spcBef>
                <a:spcPts val="0"/>
              </a:spcBef>
              <a:buClrTx/>
              <a:buSzTx/>
            </a:pPr>
            <a:endParaRPr lang="tr-TR" sz="2000" b="1" dirty="0" smtClean="0"/>
          </a:p>
          <a:p>
            <a:pPr lvl="0" algn="just">
              <a:lnSpc>
                <a:spcPct val="150000"/>
              </a:lnSpc>
              <a:spcBef>
                <a:spcPts val="0"/>
              </a:spcBef>
              <a:buClrTx/>
              <a:buSzTx/>
            </a:pPr>
            <a:r>
              <a:rPr lang="tr-TR" sz="2000" b="1" dirty="0" smtClean="0">
                <a:solidFill>
                  <a:srgbClr val="FF0000"/>
                </a:solidFill>
              </a:rPr>
              <a:t>DISK</a:t>
            </a:r>
            <a:r>
              <a:rPr lang="tr-TR" sz="2000" b="1" dirty="0" smtClean="0"/>
              <a:t>: S</a:t>
            </a:r>
            <a:r>
              <a:rPr lang="tr-TR" sz="2000" dirty="0" smtClean="0"/>
              <a:t>aniye </a:t>
            </a:r>
            <a:r>
              <a:rPr lang="tr-TR" sz="2000" dirty="0"/>
              <a:t>başına diskten okunan ya da diske yazılan kilobayt miktarı ile en yüksek kullanım oranını gösterir</a:t>
            </a:r>
            <a:r>
              <a:rPr lang="tr-TR" sz="2000" dirty="0" smtClean="0"/>
              <a:t>. Grafiğin </a:t>
            </a:r>
            <a:r>
              <a:rPr lang="tr-TR" sz="2000" dirty="0"/>
              <a:t>aşağısından Disk girdisini genişletirsek uygulanmakta olan G/Ç </a:t>
            </a:r>
            <a:r>
              <a:rPr lang="tr-TR" sz="2000" dirty="0" smtClean="0"/>
              <a:t>işlemlerini, okunan </a:t>
            </a:r>
            <a:r>
              <a:rPr lang="tr-TR" sz="2000" dirty="0"/>
              <a:t>ya da yazılan dosyaya</a:t>
            </a:r>
            <a:r>
              <a:rPr lang="tr-TR" sz="2000" dirty="0" smtClean="0"/>
              <a:t>, dakikada </a:t>
            </a:r>
            <a:r>
              <a:rPr lang="tr-TR" sz="2000" dirty="0"/>
              <a:t>okunan bayt miktarına</a:t>
            </a:r>
            <a:r>
              <a:rPr lang="tr-TR" sz="2000" dirty="0" smtClean="0"/>
              <a:t>, dakikada </a:t>
            </a:r>
            <a:r>
              <a:rPr lang="tr-TR" sz="2000" dirty="0"/>
              <a:t>yazılan bayt miktarına</a:t>
            </a:r>
            <a:r>
              <a:rPr lang="tr-TR" sz="2000" dirty="0" smtClean="0"/>
              <a:t>, G/Ç </a:t>
            </a:r>
            <a:r>
              <a:rPr lang="tr-TR" sz="2000" dirty="0"/>
              <a:t>önceliğine ve ilgili disk yanıt zamanına göre listelenmiş halini görürüz</a:t>
            </a:r>
            <a:r>
              <a:rPr lang="tr-TR" sz="2000" dirty="0" smtClean="0"/>
              <a:t>.</a:t>
            </a:r>
          </a:p>
          <a:p>
            <a:pPr lvl="0" algn="just">
              <a:lnSpc>
                <a:spcPct val="150000"/>
              </a:lnSpc>
              <a:spcBef>
                <a:spcPts val="0"/>
              </a:spcBef>
              <a:buClrTx/>
              <a:buSzTx/>
            </a:pPr>
            <a:endParaRPr lang="tr-TR" sz="2000" dirty="0" smtClean="0"/>
          </a:p>
          <a:p>
            <a:pPr lvl="0">
              <a:lnSpc>
                <a:spcPct val="150000"/>
              </a:lnSpc>
              <a:spcBef>
                <a:spcPts val="0"/>
              </a:spcBef>
              <a:buClrTx/>
              <a:buSzTx/>
            </a:pPr>
            <a:endParaRPr lang="tr-TR" sz="2000" dirty="0"/>
          </a:p>
          <a:p>
            <a:pPr lvl="0" algn="just">
              <a:lnSpc>
                <a:spcPct val="150000"/>
              </a:lnSpc>
              <a:spcBef>
                <a:spcPts val="0"/>
              </a:spcBef>
              <a:buClrTx/>
              <a:buSzTx/>
            </a:pPr>
            <a:endParaRPr lang="tr-TR" sz="2000" dirty="0" smtClean="0"/>
          </a:p>
          <a:p>
            <a:pPr lvl="0" algn="just">
              <a:lnSpc>
                <a:spcPct val="150000"/>
              </a:lnSpc>
              <a:spcBef>
                <a:spcPts val="0"/>
              </a:spcBef>
              <a:buClrTx/>
              <a:buSzTx/>
            </a:pPr>
            <a:endParaRPr lang="tr-TR" sz="2000" dirty="0"/>
          </a:p>
          <a:p>
            <a:pPr lvl="0" algn="just">
              <a:lnSpc>
                <a:spcPct val="150000"/>
              </a:lnSpc>
              <a:spcBef>
                <a:spcPts val="0"/>
              </a:spcBef>
              <a:buClrTx/>
              <a:buSzTx/>
            </a:pPr>
            <a:endParaRPr lang="tr-TR" sz="2000" dirty="0"/>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3686522"/>
            <a:ext cx="80010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68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26</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971600" y="1957482"/>
            <a:ext cx="4536504" cy="369332"/>
          </a:xfrm>
          <a:prstGeom prst="rect">
            <a:avLst/>
          </a:prstGeom>
          <a:noFill/>
        </p:spPr>
        <p:txBody>
          <a:bodyPr wrap="square" rtlCol="0">
            <a:spAutoFit/>
          </a:bodyPr>
          <a:lstStyle/>
          <a:p>
            <a:endParaRPr lang="tr-TR" dirty="0"/>
          </a:p>
        </p:txBody>
      </p:sp>
      <p:sp>
        <p:nvSpPr>
          <p:cNvPr id="8" name="Metin kutusu 7"/>
          <p:cNvSpPr txBox="1"/>
          <p:nvPr/>
        </p:nvSpPr>
        <p:spPr>
          <a:xfrm>
            <a:off x="827584" y="1580594"/>
            <a:ext cx="7560840" cy="2862322"/>
          </a:xfrm>
          <a:prstGeom prst="rect">
            <a:avLst/>
          </a:prstGeom>
          <a:noFill/>
        </p:spPr>
        <p:txBody>
          <a:bodyPr wrap="square" rtlCol="0">
            <a:spAutoFit/>
          </a:bodyPr>
          <a:lstStyle/>
          <a:p>
            <a:pPr lvl="0">
              <a:spcBef>
                <a:spcPts val="0"/>
              </a:spcBef>
              <a:buClrTx/>
              <a:buSzTx/>
            </a:pPr>
            <a:endParaRPr lang="tr-TR" b="1" dirty="0" smtClean="0"/>
          </a:p>
          <a:p>
            <a:pPr lvl="0">
              <a:spcBef>
                <a:spcPts val="0"/>
              </a:spcBef>
              <a:buClrTx/>
              <a:buSzTx/>
            </a:pPr>
            <a:endParaRPr lang="tr-TR" b="1" dirty="0"/>
          </a:p>
          <a:p>
            <a:pPr lvl="0">
              <a:spcBef>
                <a:spcPts val="0"/>
              </a:spcBef>
              <a:buClrTx/>
              <a:buSzTx/>
            </a:pPr>
            <a:r>
              <a:rPr lang="tr-TR" b="1" dirty="0" smtClean="0"/>
              <a:t>NETWORK</a:t>
            </a:r>
            <a:r>
              <a:rPr lang="tr-TR" b="1" dirty="0"/>
              <a:t>: </a:t>
            </a:r>
            <a:r>
              <a:rPr lang="tr-TR" dirty="0"/>
              <a:t>     O anki bant genişliği kullanımını ve toplam bant genişliği kullanım yüzdesini Kilobayt cinsinden gösterir. Grafiğin aşağısındaki Network girdisini genişletirseniz, bağlantı kurulan IP adresine, dakikada gönderilen bayt miktarına, dakikada alınan bayt miktarına ve dakikada alınan ya da gönderilen toplam bayt miktarına göre listelenmiş halini görürüz.</a:t>
            </a:r>
          </a:p>
          <a:p>
            <a:pPr lvl="0">
              <a:spcBef>
                <a:spcPts val="0"/>
              </a:spcBef>
              <a:buClrTx/>
              <a:buSzTx/>
            </a:pPr>
            <a:endParaRPr lang="tr-TR" dirty="0"/>
          </a:p>
          <a:p>
            <a:pPr marL="514350" indent="-514350">
              <a:spcBef>
                <a:spcPts val="0"/>
              </a:spcBef>
              <a:buClrTx/>
              <a:buSzTx/>
              <a:buNone/>
            </a:pPr>
            <a:endParaRPr lang="tr-TR" dirty="0">
              <a:solidFill>
                <a:prstClr val="white">
                  <a:lumMod val="85000"/>
                </a:prstClr>
              </a:solidFill>
              <a:latin typeface="Arial Black" pitchFamily="34" charset="0"/>
            </a:endParaRPr>
          </a:p>
          <a:p>
            <a:endParaRPr lang="tr-TR" dirty="0"/>
          </a:p>
        </p:txBody>
      </p:sp>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192" y="3861048"/>
            <a:ext cx="73818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56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99200" y="260648"/>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12776"/>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27</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611560" y="1484784"/>
            <a:ext cx="7776864" cy="2814617"/>
          </a:xfrm>
          <a:prstGeom prst="rect">
            <a:avLst/>
          </a:prstGeom>
          <a:noFill/>
        </p:spPr>
        <p:txBody>
          <a:bodyPr wrap="square" rtlCol="0">
            <a:spAutoFit/>
          </a:bodyPr>
          <a:lstStyle/>
          <a:p>
            <a:pPr lvl="0" algn="just">
              <a:lnSpc>
                <a:spcPct val="150000"/>
              </a:lnSpc>
              <a:spcBef>
                <a:spcPts val="0"/>
              </a:spcBef>
              <a:buClrTx/>
              <a:buSzTx/>
            </a:pPr>
            <a:r>
              <a:rPr lang="tr-TR" sz="2000" b="1" dirty="0"/>
              <a:t>MEMORY: </a:t>
            </a:r>
            <a:r>
              <a:rPr lang="tr-TR" sz="2000" dirty="0"/>
              <a:t>Geçerli bellek kullanımını ve saniyede meydana gelen önemli hataları gösterir. Grafiğin aşağısından Memory girdisini genişletirseniz, KB cinsinden kaydetme belleği, çalışma kümesi belleği, paylaşılan bellek ve paylaşılmayan bellek miktarına göre listelenmiş görürüz.</a:t>
            </a:r>
          </a:p>
          <a:p>
            <a:pPr algn="just">
              <a:lnSpc>
                <a:spcPct val="150000"/>
              </a:lnSpc>
              <a:buNone/>
            </a:pPr>
            <a:endParaRPr lang="tr-TR" sz="2000" dirty="0"/>
          </a:p>
          <a:p>
            <a:pPr algn="just">
              <a:lnSpc>
                <a:spcPct val="150000"/>
              </a:lnSpc>
            </a:pPr>
            <a:endParaRPr lang="tr-TR" sz="2000" dirty="0"/>
          </a:p>
        </p:txBody>
      </p:sp>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501008"/>
            <a:ext cx="7690024"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026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28</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611560" y="1412776"/>
            <a:ext cx="7704856" cy="880369"/>
          </a:xfrm>
          <a:prstGeom prst="rect">
            <a:avLst/>
          </a:prstGeom>
          <a:noFill/>
        </p:spPr>
        <p:txBody>
          <a:bodyPr wrap="square" rtlCol="0">
            <a:spAutoFit/>
          </a:bodyPr>
          <a:lstStyle/>
          <a:p>
            <a:pPr>
              <a:lnSpc>
                <a:spcPct val="150000"/>
              </a:lnSpc>
            </a:pPr>
            <a:r>
              <a:rPr lang="tr-TR" dirty="0" smtClean="0"/>
              <a:t>Yeni bir performans izleme ekleme yapmak istediğimizde </a:t>
            </a:r>
            <a:r>
              <a:rPr lang="tr-TR" dirty="0" err="1" smtClean="0"/>
              <a:t>add</a:t>
            </a:r>
            <a:r>
              <a:rPr lang="tr-TR" dirty="0" smtClean="0"/>
              <a:t> </a:t>
            </a:r>
            <a:r>
              <a:rPr lang="tr-TR" dirty="0" err="1" smtClean="0"/>
              <a:t>counter</a:t>
            </a:r>
            <a:r>
              <a:rPr lang="tr-TR" dirty="0" smtClean="0"/>
              <a:t> seçeneği ile istediğimiz bileşen ler seçilere izleme oluşturulabilir.</a:t>
            </a:r>
            <a:endParaRPr lang="tr-TR" dirty="0"/>
          </a:p>
        </p:txBody>
      </p:sp>
      <p:pic>
        <p:nvPicPr>
          <p:cNvPr id="1433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9910"/>
          <a:stretch/>
        </p:blipFill>
        <p:spPr bwMode="auto">
          <a:xfrm>
            <a:off x="1475656" y="2326814"/>
            <a:ext cx="6048672" cy="395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686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it-IT" sz="3200" b="1" dirty="0">
                <a:solidFill>
                  <a:srgbClr val="FF0000"/>
                </a:solidFill>
              </a:rPr>
              <a:t>II. Performans izleyici (Performance Monitor)</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29</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142148"/>
            <a:ext cx="7436322" cy="420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403648" y="1628800"/>
            <a:ext cx="6480720" cy="369332"/>
          </a:xfrm>
          <a:prstGeom prst="rect">
            <a:avLst/>
          </a:prstGeom>
          <a:noFill/>
        </p:spPr>
        <p:txBody>
          <a:bodyPr wrap="square" rtlCol="0">
            <a:spAutoFit/>
          </a:bodyPr>
          <a:lstStyle/>
          <a:p>
            <a:r>
              <a:rPr lang="tr-TR" dirty="0" smtClean="0"/>
              <a:t>İstenen izlemeler seçildikten sonra grafik izleme seçeneği</a:t>
            </a:r>
            <a:endParaRPr lang="tr-TR" dirty="0"/>
          </a:p>
        </p:txBody>
      </p:sp>
    </p:spTree>
    <p:extLst>
      <p:ext uri="{BB962C8B-B14F-4D97-AF65-F5344CB8AC3E}">
        <p14:creationId xmlns:p14="http://schemas.microsoft.com/office/powerpoint/2010/main" val="335542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Olay Görüntüleyici (</a:t>
            </a:r>
            <a:r>
              <a:rPr lang="tr-TR" sz="3200" b="1" dirty="0" err="1">
                <a:solidFill>
                  <a:srgbClr val="FF0000"/>
                </a:solidFill>
              </a:rPr>
              <a:t>Event</a:t>
            </a:r>
            <a:r>
              <a:rPr lang="tr-TR" sz="3200" b="1" dirty="0">
                <a:solidFill>
                  <a:srgbClr val="FF0000"/>
                </a:solidFill>
              </a:rPr>
              <a:t> Viewer) </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342900" indent="-342900" algn="just">
              <a:lnSpc>
                <a:spcPct val="150000"/>
              </a:lnSpc>
              <a:buFont typeface="Wingdings" panose="05000000000000000000" pitchFamily="2" charset="2"/>
              <a:buChar char="q"/>
            </a:pPr>
            <a:r>
              <a:rPr lang="tr-TR" sz="2000" dirty="0"/>
              <a:t>Bilgisayar üzerindeki olayların kayıtların erişilebildiği, gerektiğinde düzenlemeler yapılabildiği bir araçtır. </a:t>
            </a:r>
            <a:endParaRPr lang="tr-TR" sz="2000" dirty="0" smtClean="0"/>
          </a:p>
          <a:p>
            <a:pPr marL="342900" indent="-342900" algn="just">
              <a:lnSpc>
                <a:spcPct val="150000"/>
              </a:lnSpc>
              <a:buFont typeface="Wingdings" panose="05000000000000000000" pitchFamily="2" charset="2"/>
              <a:buChar char="q"/>
            </a:pPr>
            <a:r>
              <a:rPr lang="tr-TR" sz="2000" dirty="0" smtClean="0"/>
              <a:t>Günlükleri </a:t>
            </a:r>
            <a:r>
              <a:rPr lang="tr-TR" sz="2000" dirty="0"/>
              <a:t>iki ayrı kategoride toplanabilir;</a:t>
            </a:r>
          </a:p>
          <a:p>
            <a:pPr marL="914400" lvl="1" indent="-457200" algn="just">
              <a:lnSpc>
                <a:spcPct val="150000"/>
              </a:lnSpc>
              <a:buFont typeface="+mj-lt"/>
              <a:buAutoNum type="arabicPeriod"/>
            </a:pPr>
            <a:r>
              <a:rPr lang="tr-TR" sz="2000" b="1" dirty="0" smtClean="0"/>
              <a:t>Windows </a:t>
            </a:r>
            <a:r>
              <a:rPr lang="tr-TR" sz="2000" b="1" dirty="0"/>
              <a:t>Günlükleri (Windows </a:t>
            </a:r>
            <a:r>
              <a:rPr lang="tr-TR" sz="2000" b="1" dirty="0" err="1"/>
              <a:t>Logs</a:t>
            </a:r>
            <a:r>
              <a:rPr lang="tr-TR" sz="2000" b="1" dirty="0"/>
              <a:t>)</a:t>
            </a:r>
            <a:endParaRPr lang="tr-TR" sz="2000" b="1" u="sng" dirty="0"/>
          </a:p>
          <a:p>
            <a:pPr marL="914400" lvl="1" indent="-457200" algn="just">
              <a:lnSpc>
                <a:spcPct val="150000"/>
              </a:lnSpc>
              <a:buFont typeface="+mj-lt"/>
              <a:buAutoNum type="arabicPeriod"/>
            </a:pPr>
            <a:r>
              <a:rPr lang="tr-TR" sz="2000" b="1" dirty="0" smtClean="0"/>
              <a:t>Uygulama </a:t>
            </a:r>
            <a:r>
              <a:rPr lang="tr-TR" sz="2000" b="1" dirty="0"/>
              <a:t>ve Servis Günlükleri (Applications </a:t>
            </a:r>
            <a:r>
              <a:rPr lang="tr-TR" sz="2000" b="1" dirty="0" err="1"/>
              <a:t>and</a:t>
            </a:r>
            <a:r>
              <a:rPr lang="tr-TR" sz="2000" b="1" dirty="0"/>
              <a:t> Services </a:t>
            </a:r>
            <a:r>
              <a:rPr lang="tr-TR" sz="2000" b="1" dirty="0" err="1"/>
              <a:t>Logs</a:t>
            </a:r>
            <a:r>
              <a:rPr lang="tr-TR" sz="2000" b="1" dirty="0"/>
              <a:t>)</a:t>
            </a:r>
            <a:endParaRPr lang="tr-TR" sz="2000" dirty="0"/>
          </a:p>
          <a:p>
            <a:pPr marL="457200" indent="-457200">
              <a:lnSpc>
                <a:spcPct val="150000"/>
              </a:lnSpc>
              <a:buFont typeface="+mj-lt"/>
              <a:buAutoNum type="arabicPeriod"/>
            </a:pP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Tree>
    <p:extLst>
      <p:ext uri="{BB962C8B-B14F-4D97-AF65-F5344CB8AC3E}">
        <p14:creationId xmlns:p14="http://schemas.microsoft.com/office/powerpoint/2010/main" val="3931877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Olay Görüntüleyici (</a:t>
            </a:r>
            <a:r>
              <a:rPr lang="tr-TR" sz="3200" b="1" dirty="0" err="1">
                <a:solidFill>
                  <a:srgbClr val="FF0000"/>
                </a:solidFill>
              </a:rPr>
              <a:t>Event</a:t>
            </a:r>
            <a:r>
              <a:rPr lang="tr-TR" sz="3200" b="1" dirty="0">
                <a:solidFill>
                  <a:srgbClr val="FF0000"/>
                </a:solidFill>
              </a:rPr>
              <a:t> Viewer) </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dirty="0">
              <a:solidFill>
                <a:prstClr val="black"/>
              </a:solidFill>
            </a:endParaRP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prstClr val="black"/>
                </a:solidFill>
              </a:rPr>
              <a:pPr/>
              <a:t>4</a:t>
            </a:fld>
            <a:endParaRPr lang="tr-TR" dirty="0">
              <a:solidFill>
                <a:prstClr val="black"/>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rgbClr val="1F497D">
                    <a:lumMod val="75000"/>
                  </a:srgbClr>
                </a:solidFill>
              </a:rPr>
              <a:t>Marmara Üniversitesi Uzaktan Eğitim Uygulama ve Araştırma Merkezi</a:t>
            </a:r>
            <a:endParaRPr lang="tr-TR" sz="1050" dirty="0">
              <a:solidFill>
                <a:srgbClr val="1F497D">
                  <a:lumMod val="75000"/>
                </a:srgb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solidFill>
                  <a:prstClr val="black"/>
                </a:solidFill>
              </a:rPr>
              <a:t> </a:t>
            </a:r>
            <a:endParaRPr lang="tr-TR" dirty="0">
              <a:solidFill>
                <a:prstClr val="black"/>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1652496"/>
            <a:ext cx="7272808" cy="467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767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Windows Günlükleri (Windows </a:t>
            </a:r>
            <a:r>
              <a:rPr lang="tr-TR" sz="3200" b="1" dirty="0" err="1">
                <a:solidFill>
                  <a:srgbClr val="FF0000"/>
                </a:solidFill>
              </a:rPr>
              <a:t>Logs</a:t>
            </a:r>
            <a:r>
              <a:rPr lang="tr-TR" sz="3200" b="1" dirty="0">
                <a:solidFill>
                  <a:srgbClr val="FF0000"/>
                </a:solidFill>
              </a:rPr>
              <a:t>)</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just">
              <a:lnSpc>
                <a:spcPct val="150000"/>
              </a:lnSpc>
            </a:pPr>
            <a:r>
              <a:rPr lang="tr-TR" b="1" dirty="0" smtClean="0">
                <a:solidFill>
                  <a:srgbClr val="FF0000"/>
                </a:solidFill>
              </a:rPr>
              <a:t>Application </a:t>
            </a:r>
            <a:r>
              <a:rPr lang="tr-TR" b="1" dirty="0">
                <a:solidFill>
                  <a:srgbClr val="FF0000"/>
                </a:solidFill>
              </a:rPr>
              <a:t>(Uygulama günlüğü): </a:t>
            </a:r>
            <a:endParaRPr lang="tr-TR" b="1" dirty="0" smtClean="0">
              <a:solidFill>
                <a:srgbClr val="FF0000"/>
              </a:solidFill>
            </a:endParaRPr>
          </a:p>
          <a:p>
            <a:pPr algn="just">
              <a:lnSpc>
                <a:spcPct val="150000"/>
              </a:lnSpc>
            </a:pPr>
            <a:r>
              <a:rPr lang="tr-TR" b="1" dirty="0">
                <a:solidFill>
                  <a:srgbClr val="FF0000"/>
                </a:solidFill>
              </a:rPr>
              <a:t>	</a:t>
            </a:r>
            <a:r>
              <a:rPr lang="tr-TR" dirty="0" smtClean="0"/>
              <a:t>Uygulama </a:t>
            </a:r>
            <a:r>
              <a:rPr lang="tr-TR" dirty="0"/>
              <a:t>günlüğünde, uygulamalar veya programlar tarafından kaydedilen olaylar bulunur</a:t>
            </a:r>
            <a:r>
              <a:rPr lang="tr-TR" dirty="0" smtClean="0"/>
              <a:t>.</a:t>
            </a:r>
          </a:p>
          <a:p>
            <a:pPr algn="just">
              <a:lnSpc>
                <a:spcPct val="150000"/>
              </a:lnSpc>
            </a:pPr>
            <a:endParaRPr lang="tr-TR" dirty="0"/>
          </a:p>
          <a:p>
            <a:pPr algn="just">
              <a:lnSpc>
                <a:spcPct val="150000"/>
              </a:lnSpc>
            </a:pPr>
            <a:r>
              <a:rPr lang="tr-TR" b="1" dirty="0">
                <a:solidFill>
                  <a:srgbClr val="FF0000"/>
                </a:solidFill>
              </a:rPr>
              <a:t>Security (Güvenlik günlüğü):</a:t>
            </a:r>
            <a:r>
              <a:rPr lang="tr-TR" dirty="0">
                <a:solidFill>
                  <a:srgbClr val="FF0000"/>
                </a:solidFill>
              </a:rPr>
              <a:t>	</a:t>
            </a:r>
            <a:endParaRPr lang="tr-TR" dirty="0" smtClean="0">
              <a:solidFill>
                <a:srgbClr val="FF0000"/>
              </a:solidFill>
            </a:endParaRPr>
          </a:p>
          <a:p>
            <a:pPr algn="just">
              <a:lnSpc>
                <a:spcPct val="150000"/>
              </a:lnSpc>
            </a:pPr>
            <a:r>
              <a:rPr lang="tr-TR" dirty="0">
                <a:solidFill>
                  <a:srgbClr val="FF0000"/>
                </a:solidFill>
              </a:rPr>
              <a:t>	</a:t>
            </a:r>
            <a:r>
              <a:rPr lang="tr-TR" dirty="0" smtClean="0"/>
              <a:t>Güvenlik </a:t>
            </a:r>
            <a:r>
              <a:rPr lang="tr-TR" dirty="0"/>
              <a:t>günlüğünde, hem geçerli veya geçersiz oturum açma girişimleri gibi olaylar hem de dosya veya başka nesneler oluşturma, açma, silme gibi kaynak kullanımı ile ilgili olaylar bulunur. </a:t>
            </a: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Marmara Üniversitesi Uzaktan Eğitim Uygulama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74129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Windows Günlükleri (Windows </a:t>
            </a:r>
            <a:r>
              <a:rPr lang="tr-TR" sz="3200" b="1" dirty="0" err="1">
                <a:solidFill>
                  <a:srgbClr val="FF0000"/>
                </a:solidFill>
              </a:rPr>
              <a:t>Logs</a:t>
            </a:r>
            <a:r>
              <a:rPr lang="tr-TR" sz="3200" b="1" dirty="0">
                <a:solidFill>
                  <a:srgbClr val="FF0000"/>
                </a:solidFill>
              </a:rPr>
              <a:t>)</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just">
              <a:lnSpc>
                <a:spcPct val="150000"/>
              </a:lnSpc>
            </a:pPr>
            <a:r>
              <a:rPr lang="tr-TR" b="1" dirty="0" err="1" smtClean="0">
                <a:solidFill>
                  <a:srgbClr val="FF0000"/>
                </a:solidFill>
              </a:rPr>
              <a:t>Setup</a:t>
            </a:r>
            <a:r>
              <a:rPr lang="tr-TR" b="1" dirty="0" smtClean="0">
                <a:solidFill>
                  <a:srgbClr val="FF0000"/>
                </a:solidFill>
              </a:rPr>
              <a:t>(Kur </a:t>
            </a:r>
            <a:r>
              <a:rPr lang="tr-TR" b="1" dirty="0">
                <a:solidFill>
                  <a:srgbClr val="FF0000"/>
                </a:solidFill>
              </a:rPr>
              <a:t>günlüğü</a:t>
            </a:r>
            <a:r>
              <a:rPr lang="tr-TR" b="1" dirty="0" smtClean="0">
                <a:solidFill>
                  <a:srgbClr val="FF0000"/>
                </a:solidFill>
              </a:rPr>
              <a:t>): </a:t>
            </a:r>
          </a:p>
          <a:p>
            <a:pPr algn="just">
              <a:lnSpc>
                <a:spcPct val="150000"/>
              </a:lnSpc>
            </a:pPr>
            <a:r>
              <a:rPr lang="tr-TR" b="1" dirty="0">
                <a:solidFill>
                  <a:srgbClr val="FF0000"/>
                </a:solidFill>
              </a:rPr>
              <a:t>	</a:t>
            </a:r>
            <a:r>
              <a:rPr lang="tr-TR" dirty="0" smtClean="0">
                <a:solidFill>
                  <a:prstClr val="black"/>
                </a:solidFill>
              </a:rPr>
              <a:t>Bu </a:t>
            </a:r>
            <a:r>
              <a:rPr lang="tr-TR" dirty="0">
                <a:solidFill>
                  <a:prstClr val="black"/>
                </a:solidFill>
              </a:rPr>
              <a:t>günlük, kurulum ve yükleme sırasında işletim sistemi ya da bileşenleri tarafından tutulan olayları kaydeder</a:t>
            </a:r>
            <a:r>
              <a:rPr lang="tr-TR" dirty="0" smtClean="0">
                <a:solidFill>
                  <a:prstClr val="black"/>
                </a:solidFill>
              </a:rPr>
              <a:t>.</a:t>
            </a:r>
          </a:p>
          <a:p>
            <a:pPr algn="just">
              <a:lnSpc>
                <a:spcPct val="150000"/>
              </a:lnSpc>
            </a:pPr>
            <a:endParaRPr lang="tr-TR" b="1" dirty="0">
              <a:solidFill>
                <a:prstClr val="black"/>
              </a:solidFill>
            </a:endParaRPr>
          </a:p>
          <a:p>
            <a:pPr algn="just">
              <a:lnSpc>
                <a:spcPct val="150000"/>
              </a:lnSpc>
            </a:pPr>
            <a:r>
              <a:rPr lang="tr-TR" b="1" dirty="0" err="1">
                <a:solidFill>
                  <a:srgbClr val="FF0000"/>
                </a:solidFill>
              </a:rPr>
              <a:t>System</a:t>
            </a:r>
            <a:r>
              <a:rPr lang="tr-TR" b="1" dirty="0">
                <a:solidFill>
                  <a:srgbClr val="FF0000"/>
                </a:solidFill>
              </a:rPr>
              <a:t> (Sistem günlüğü): </a:t>
            </a:r>
            <a:endParaRPr lang="tr-TR" b="1" dirty="0" smtClean="0">
              <a:solidFill>
                <a:srgbClr val="FF0000"/>
              </a:solidFill>
            </a:endParaRPr>
          </a:p>
          <a:p>
            <a:pPr algn="just">
              <a:lnSpc>
                <a:spcPct val="150000"/>
              </a:lnSpc>
            </a:pPr>
            <a:r>
              <a:rPr lang="tr-TR" b="1" dirty="0">
                <a:solidFill>
                  <a:srgbClr val="FF0000"/>
                </a:solidFill>
              </a:rPr>
              <a:t>	</a:t>
            </a:r>
            <a:r>
              <a:rPr lang="tr-TR" dirty="0" smtClean="0">
                <a:solidFill>
                  <a:prstClr val="black"/>
                </a:solidFill>
              </a:rPr>
              <a:t>Sistem </a:t>
            </a:r>
            <a:r>
              <a:rPr lang="tr-TR" dirty="0">
                <a:solidFill>
                  <a:prstClr val="black"/>
                </a:solidFill>
              </a:rPr>
              <a:t>günlüğü, Windows sistem bileşenleri tarafından kaydedilen olayları içerir. Örneğin, başlatma sırasında bir sürücünün veya başka bir sistem bileşeninin yüklenememesi sistem günlüğüne  kaydedilir. </a:t>
            </a:r>
            <a:endParaRPr lang="tr-TR" dirty="0" smtClean="0">
              <a:solidFill>
                <a:prstClr val="black"/>
              </a:solidFill>
            </a:endParaRPr>
          </a:p>
          <a:p>
            <a:pPr algn="just">
              <a:lnSpc>
                <a:spcPct val="150000"/>
              </a:lnSpc>
            </a:pPr>
            <a:endParaRPr lang="tr-TR" dirty="0" smtClean="0">
              <a:solidFill>
                <a:prstClr val="black"/>
              </a:solidFill>
            </a:endParaRPr>
          </a:p>
          <a:p>
            <a:pPr algn="just">
              <a:lnSpc>
                <a:spcPct val="150000"/>
              </a:lnSpc>
            </a:pPr>
            <a:r>
              <a:rPr lang="tr-TR" b="1" dirty="0" err="1">
                <a:solidFill>
                  <a:srgbClr val="FF0000"/>
                </a:solidFill>
              </a:rPr>
              <a:t>Forwarded</a:t>
            </a:r>
            <a:r>
              <a:rPr lang="tr-TR" b="1" dirty="0">
                <a:solidFill>
                  <a:srgbClr val="FF0000"/>
                </a:solidFill>
              </a:rPr>
              <a:t> </a:t>
            </a:r>
            <a:r>
              <a:rPr lang="tr-TR" b="1" dirty="0" err="1">
                <a:solidFill>
                  <a:srgbClr val="FF0000"/>
                </a:solidFill>
              </a:rPr>
              <a:t>Event</a:t>
            </a:r>
            <a:r>
              <a:rPr lang="tr-TR" b="1" dirty="0">
                <a:solidFill>
                  <a:srgbClr val="FF0000"/>
                </a:solidFill>
              </a:rPr>
              <a:t> (İletilen Olaylar günlüğü):  </a:t>
            </a:r>
          </a:p>
          <a:p>
            <a:pPr algn="just">
              <a:lnSpc>
                <a:spcPct val="150000"/>
              </a:lnSpc>
            </a:pPr>
            <a:r>
              <a:rPr lang="tr-TR" b="1" dirty="0"/>
              <a:t>	</a:t>
            </a:r>
            <a:r>
              <a:rPr lang="tr-TR" dirty="0"/>
              <a:t>İletilen Olaylar günlüğü, uzak bilgisayarlardan toplanan olayları saklamak için kullanılır. </a:t>
            </a:r>
            <a:endParaRPr lang="tr-TR" dirty="0">
              <a:solidFill>
                <a:prstClr val="black"/>
              </a:solidFill>
            </a:endParaRP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prstClr val="black"/>
                </a:solidFill>
              </a:rPr>
              <a:pPr/>
              <a:t>6</a:t>
            </a:fld>
            <a:endParaRPr lang="tr-TR" dirty="0">
              <a:solidFill>
                <a:prstClr val="black"/>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rgbClr val="1F497D">
                    <a:lumMod val="75000"/>
                  </a:srgbClr>
                </a:solidFill>
              </a:rPr>
              <a:t>Marmara Üniversitesi Uzaktan Eğitim Uygulama ve Araştırma Merkezi</a:t>
            </a:r>
            <a:endParaRPr lang="tr-TR" sz="1050" dirty="0">
              <a:solidFill>
                <a:srgbClr val="1F497D">
                  <a:lumMod val="75000"/>
                </a:srgbClr>
              </a:solidFill>
            </a:endParaRPr>
          </a:p>
        </p:txBody>
      </p:sp>
    </p:spTree>
    <p:extLst>
      <p:ext uri="{BB962C8B-B14F-4D97-AF65-F5344CB8AC3E}">
        <p14:creationId xmlns:p14="http://schemas.microsoft.com/office/powerpoint/2010/main" val="358387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Uygulama ve Servis  </a:t>
            </a:r>
            <a:r>
              <a:rPr lang="tr-TR" sz="3200" b="1" dirty="0" smtClean="0">
                <a:solidFill>
                  <a:srgbClr val="FF0000"/>
                </a:solidFill>
              </a:rPr>
              <a:t>Günlükleri</a:t>
            </a:r>
          </a:p>
          <a:p>
            <a:pPr algn="ctr"/>
            <a:r>
              <a:rPr lang="tr-TR" sz="3200" b="1" dirty="0" smtClean="0">
                <a:solidFill>
                  <a:srgbClr val="FF0000"/>
                </a:solidFill>
              </a:rPr>
              <a:t>Application </a:t>
            </a:r>
            <a:r>
              <a:rPr lang="tr-TR" sz="3200" b="1" dirty="0" err="1" smtClean="0">
                <a:solidFill>
                  <a:srgbClr val="FF0000"/>
                </a:solidFill>
              </a:rPr>
              <a:t>and</a:t>
            </a:r>
            <a:r>
              <a:rPr lang="tr-TR" sz="3200" b="1" dirty="0" smtClean="0">
                <a:solidFill>
                  <a:srgbClr val="FF0000"/>
                </a:solidFill>
              </a:rPr>
              <a:t> Services </a:t>
            </a:r>
            <a:r>
              <a:rPr lang="tr-TR" sz="3200" b="1" dirty="0" err="1" smtClean="0">
                <a:solidFill>
                  <a:srgbClr val="FF0000"/>
                </a:solidFill>
              </a:rPr>
              <a:t>Logs</a:t>
            </a:r>
            <a:r>
              <a:rPr lang="tr-TR" sz="3200" b="1" dirty="0" smtClean="0">
                <a:solidFill>
                  <a:srgbClr val="FF0000"/>
                </a:solidFill>
              </a:rPr>
              <a:t> </a:t>
            </a:r>
            <a:endParaRPr lang="tr-TR" sz="3200" b="1" dirty="0">
              <a:solidFill>
                <a:srgbClr val="FF0000"/>
              </a:solidFill>
            </a:endParaRP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just">
              <a:lnSpc>
                <a:spcPct val="150000"/>
              </a:lnSpc>
              <a:buNone/>
            </a:pPr>
            <a:endParaRPr lang="tr-TR" sz="2000" dirty="0"/>
          </a:p>
          <a:p>
            <a:pPr marL="342900" indent="-342900" algn="just">
              <a:lnSpc>
                <a:spcPct val="150000"/>
              </a:lnSpc>
              <a:buFont typeface="Wingdings" panose="05000000000000000000" pitchFamily="2" charset="2"/>
              <a:buChar char="q"/>
            </a:pPr>
            <a:r>
              <a:rPr lang="tr-TR" sz="2000" dirty="0"/>
              <a:t>Yeni bir olay günlüğü kategorisidir. </a:t>
            </a:r>
          </a:p>
          <a:p>
            <a:pPr marL="342900" indent="-342900" algn="just">
              <a:lnSpc>
                <a:spcPct val="150000"/>
              </a:lnSpc>
              <a:buFont typeface="Wingdings" panose="05000000000000000000" pitchFamily="2" charset="2"/>
              <a:buChar char="q"/>
            </a:pPr>
            <a:r>
              <a:rPr lang="tr-TR" sz="2000" dirty="0"/>
              <a:t>Bu günlüklerde; sistem çapında etkili olan olaylar değil, tek bir uygulamanın veya bileşenin olayları </a:t>
            </a:r>
            <a:r>
              <a:rPr lang="tr-TR" sz="2000" dirty="0" smtClean="0"/>
              <a:t>kaydedilir</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7</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Tree>
    <p:extLst>
      <p:ext uri="{BB962C8B-B14F-4D97-AF65-F5344CB8AC3E}">
        <p14:creationId xmlns:p14="http://schemas.microsoft.com/office/powerpoint/2010/main" val="81680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Olay </a:t>
            </a:r>
            <a:r>
              <a:rPr lang="tr-TR" sz="3200" b="1" dirty="0" smtClean="0">
                <a:solidFill>
                  <a:srgbClr val="FF0000"/>
                </a:solidFill>
              </a:rPr>
              <a:t>Görüntüleyicisi</a:t>
            </a:r>
            <a:endParaRPr lang="tr-TR" sz="3200" b="1" dirty="0">
              <a:solidFill>
                <a:srgbClr val="FF0000"/>
              </a:solidFill>
            </a:endParaRP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8</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
        <p:nvSpPr>
          <p:cNvPr id="3" name="Metin kutusu 2"/>
          <p:cNvSpPr txBox="1"/>
          <p:nvPr/>
        </p:nvSpPr>
        <p:spPr>
          <a:xfrm>
            <a:off x="467544" y="1628800"/>
            <a:ext cx="3168352" cy="5035353"/>
          </a:xfrm>
          <a:prstGeom prst="rect">
            <a:avLst/>
          </a:prstGeom>
          <a:noFill/>
        </p:spPr>
        <p:txBody>
          <a:bodyPr wrap="square" rtlCol="0">
            <a:spAutoFit/>
          </a:bodyPr>
          <a:lstStyle/>
          <a:p>
            <a:pPr>
              <a:lnSpc>
                <a:spcPct val="150000"/>
              </a:lnSpc>
            </a:pPr>
            <a:r>
              <a:rPr lang="tr-TR" b="1" dirty="0">
                <a:solidFill>
                  <a:srgbClr val="FF0000"/>
                </a:solidFill>
              </a:rPr>
              <a:t>Bir günlüğün üzerinde sağ tıklandığında </a:t>
            </a:r>
            <a:r>
              <a:rPr lang="tr-TR" dirty="0"/>
              <a:t>açılan </a:t>
            </a:r>
            <a:r>
              <a:rPr lang="tr-TR" dirty="0" smtClean="0"/>
              <a:t>menüden</a:t>
            </a:r>
          </a:p>
          <a:p>
            <a:pPr>
              <a:lnSpc>
                <a:spcPct val="150000"/>
              </a:lnSpc>
            </a:pPr>
            <a:r>
              <a:rPr lang="tr-TR" dirty="0" smtClean="0"/>
              <a:t> </a:t>
            </a:r>
            <a:endParaRPr lang="tr-TR" dirty="0"/>
          </a:p>
          <a:p>
            <a:pPr marL="742950" lvl="1" indent="-285750" algn="just">
              <a:lnSpc>
                <a:spcPct val="150000"/>
              </a:lnSpc>
              <a:buFont typeface="Wingdings" panose="05000000000000000000" pitchFamily="2" charset="2"/>
              <a:buChar char="q"/>
            </a:pPr>
            <a:r>
              <a:rPr lang="tr-TR" dirty="0"/>
              <a:t>Önceden kaydedilmiş günlükler açılabilir</a:t>
            </a:r>
          </a:p>
          <a:p>
            <a:pPr marL="742950" lvl="1" indent="-285750" algn="just">
              <a:lnSpc>
                <a:spcPct val="150000"/>
              </a:lnSpc>
              <a:buFont typeface="Wingdings" panose="05000000000000000000" pitchFamily="2" charset="2"/>
              <a:buChar char="q"/>
            </a:pPr>
            <a:r>
              <a:rPr lang="tr-TR" dirty="0"/>
              <a:t>Günlüğe filtre uygulanabilir</a:t>
            </a:r>
          </a:p>
          <a:p>
            <a:pPr marL="742950" lvl="1" indent="-285750" algn="just">
              <a:lnSpc>
                <a:spcPct val="150000"/>
              </a:lnSpc>
              <a:buFont typeface="Wingdings" panose="05000000000000000000" pitchFamily="2" charset="2"/>
              <a:buChar char="q"/>
            </a:pPr>
            <a:r>
              <a:rPr lang="tr-TR" dirty="0"/>
              <a:t>Günlük silinebilir</a:t>
            </a:r>
          </a:p>
          <a:p>
            <a:pPr marL="742950" lvl="1" indent="-285750" algn="just">
              <a:lnSpc>
                <a:spcPct val="150000"/>
              </a:lnSpc>
              <a:buFont typeface="Wingdings" panose="05000000000000000000" pitchFamily="2" charset="2"/>
              <a:buChar char="q"/>
            </a:pPr>
            <a:r>
              <a:rPr lang="tr-TR" dirty="0" smtClean="0"/>
              <a:t>Günlük </a:t>
            </a:r>
            <a:r>
              <a:rPr lang="tr-TR" dirty="0"/>
              <a:t>içinde arama yapılabilir</a:t>
            </a:r>
          </a:p>
          <a:p>
            <a:pPr marL="742950" lvl="1" indent="-285750" algn="just">
              <a:lnSpc>
                <a:spcPct val="150000"/>
              </a:lnSpc>
              <a:buFont typeface="Wingdings" panose="05000000000000000000" pitchFamily="2" charset="2"/>
              <a:buChar char="q"/>
            </a:pPr>
            <a:r>
              <a:rPr lang="tr-TR" dirty="0"/>
              <a:t>Günlük kaydedilebilir</a:t>
            </a:r>
            <a:endParaRPr lang="en-US" dirty="0"/>
          </a:p>
          <a:p>
            <a:pPr>
              <a:lnSpc>
                <a:spcPct val="150000"/>
              </a:lnSpc>
            </a:pPr>
            <a:endParaRPr lang="tr-TR"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37865"/>
          <a:stretch/>
        </p:blipFill>
        <p:spPr bwMode="auto">
          <a:xfrm>
            <a:off x="4211960" y="2348880"/>
            <a:ext cx="399348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17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a:solidFill>
                  <a:srgbClr val="FF0000"/>
                </a:solidFill>
              </a:rPr>
              <a:t>Özel görünüm Oluşturma </a:t>
            </a:r>
            <a:endParaRPr lang="tr-TR" sz="3200" b="1" dirty="0" smtClean="0">
              <a:solidFill>
                <a:srgbClr val="FF0000"/>
              </a:solidFill>
            </a:endParaRPr>
          </a:p>
          <a:p>
            <a:pPr algn="ctr"/>
            <a:r>
              <a:rPr lang="tr-TR" sz="3200" b="1" dirty="0" smtClean="0">
                <a:solidFill>
                  <a:srgbClr val="FF0000"/>
                </a:solidFill>
              </a:rPr>
              <a:t>(</a:t>
            </a:r>
            <a:r>
              <a:rPr lang="tr-TR" sz="3200" b="1" dirty="0" err="1">
                <a:solidFill>
                  <a:srgbClr val="FF0000"/>
                </a:solidFill>
              </a:rPr>
              <a:t>Create</a:t>
            </a:r>
            <a:r>
              <a:rPr lang="tr-TR" sz="3200" b="1" dirty="0">
                <a:solidFill>
                  <a:srgbClr val="FF0000"/>
                </a:solidFill>
              </a:rPr>
              <a:t> a </a:t>
            </a:r>
            <a:r>
              <a:rPr lang="tr-TR" sz="3200" b="1" dirty="0" err="1">
                <a:solidFill>
                  <a:srgbClr val="FF0000"/>
                </a:solidFill>
              </a:rPr>
              <a:t>Custom</a:t>
            </a:r>
            <a:r>
              <a:rPr lang="tr-TR" sz="3200" b="1" dirty="0">
                <a:solidFill>
                  <a:srgbClr val="FF0000"/>
                </a:solidFill>
              </a:rPr>
              <a:t> </a:t>
            </a:r>
            <a:r>
              <a:rPr lang="tr-TR" sz="3200" b="1" dirty="0" err="1">
                <a:solidFill>
                  <a:srgbClr val="FF0000"/>
                </a:solidFill>
              </a:rPr>
              <a:t>View</a:t>
            </a:r>
            <a:r>
              <a:rPr lang="tr-TR" sz="3200" b="1" dirty="0">
                <a:solidFill>
                  <a:srgbClr val="FF0000"/>
                </a:solidFill>
              </a:rPr>
              <a:t>)</a:t>
            </a:r>
          </a:p>
        </p:txBody>
      </p:sp>
      <p:sp>
        <p:nvSpPr>
          <p:cNvPr id="5" name="Yuvarlatılmış Dikdörtgen 4"/>
          <p:cNvSpPr/>
          <p:nvPr>
            <p:custDataLst>
              <p:tags r:id="rId2"/>
            </p:custDataLst>
          </p:nvPr>
        </p:nvSpPr>
        <p:spPr>
          <a:xfrm>
            <a:off x="467544" y="14710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342900" indent="-342900" algn="just">
              <a:lnSpc>
                <a:spcPct val="150000"/>
              </a:lnSpc>
              <a:buFont typeface="Wingdings" panose="05000000000000000000" pitchFamily="2" charset="2"/>
              <a:buChar char="q"/>
            </a:pPr>
            <a:r>
              <a:rPr lang="tr-TR" sz="2000" dirty="0" err="1"/>
              <a:t>Custom</a:t>
            </a:r>
            <a:r>
              <a:rPr lang="tr-TR" sz="2000" dirty="0"/>
              <a:t> </a:t>
            </a:r>
            <a:r>
              <a:rPr lang="tr-TR" sz="2000" dirty="0" err="1"/>
              <a:t>view</a:t>
            </a:r>
            <a:r>
              <a:rPr lang="tr-TR" sz="2000" dirty="0"/>
              <a:t> ile birden fazla olay günlüğünde bulunan olaylar  filtrelenebilir </a:t>
            </a:r>
            <a:endParaRPr lang="tr-TR" sz="2000" dirty="0" smtClean="0"/>
          </a:p>
          <a:p>
            <a:pPr marL="342900" indent="-342900" algn="just">
              <a:lnSpc>
                <a:spcPct val="150000"/>
              </a:lnSpc>
              <a:buFont typeface="Wingdings" panose="05000000000000000000" pitchFamily="2" charset="2"/>
              <a:buChar char="q"/>
            </a:pPr>
            <a:r>
              <a:rPr lang="tr-TR" sz="2000" dirty="0" smtClean="0"/>
              <a:t>filtreleme </a:t>
            </a:r>
            <a:r>
              <a:rPr lang="tr-TR" sz="2000" dirty="0"/>
              <a:t>kaydedilerek daha sonra da kullanılabilir</a:t>
            </a:r>
            <a:r>
              <a:rPr lang="tr-TR" sz="2000" dirty="0" smtClean="0"/>
              <a:t>.</a:t>
            </a:r>
          </a:p>
          <a:p>
            <a:pPr marL="342900" indent="-342900" algn="just">
              <a:lnSpc>
                <a:spcPct val="150000"/>
              </a:lnSpc>
              <a:buFont typeface="Wingdings" panose="05000000000000000000" pitchFamily="2" charset="2"/>
              <a:buChar char="q"/>
            </a:pPr>
            <a:r>
              <a:rPr lang="tr-TR" sz="2000" dirty="0" smtClean="0"/>
              <a:t>Oluşturan </a:t>
            </a:r>
            <a:r>
              <a:rPr lang="tr-TR" sz="2000" dirty="0" err="1" smtClean="0"/>
              <a:t>viev</a:t>
            </a:r>
            <a:r>
              <a:rPr lang="tr-TR" sz="2000" dirty="0" smtClean="0"/>
              <a:t> tekrar düzenlenebilir.</a:t>
            </a:r>
            <a:endParaRPr lang="en-US" sz="2000" dirty="0"/>
          </a:p>
          <a:p>
            <a:pPr marL="457200" indent="-457200">
              <a:lnSpc>
                <a:spcPct val="150000"/>
              </a:lnSpc>
              <a:buFont typeface="+mj-lt"/>
              <a:buAutoNum type="arabicPeriod"/>
            </a:pP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9</a:t>
            </a:fld>
            <a:endParaRPr lang="tr-TR">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chemeClr val="tx2">
                    <a:lumMod val="75000"/>
                  </a:schemeClr>
                </a:solidFill>
              </a:rPr>
              <a:t>Marmara Üniversitesi Uzaktan Eğitim Uygulama ve Araştırma Merkezi</a:t>
            </a:r>
            <a:endParaRPr lang="tr-TR" sz="105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smtClean="0"/>
              <a:t> </a:t>
            </a:r>
            <a:endParaRPr lang="tr-TR"/>
          </a:p>
        </p:txBody>
      </p:sp>
    </p:spTree>
    <p:extLst>
      <p:ext uri="{BB962C8B-B14F-4D97-AF65-F5344CB8AC3E}">
        <p14:creationId xmlns:p14="http://schemas.microsoft.com/office/powerpoint/2010/main" val="25889401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13016PHOTO" val="/9j/4AAQSkZJRgABAQAAAQABAAD/2wBDAAMCAgMCAgMDAwMEAwMEBQgFBQQEBQoHBwYIDAoMDAsKCwsNDhIQDQ4RDgsLEBYQERMUFRUVDA8XGBYUGBIUFRT/2wBDAQMEBAUEBQkFBQkUDQsNFBQUFBQUFBQUFBQUFBQUFBQUFBQUFBQUFBQUFBQUFBQUFBQUFBQUFBQUFBQUFBQUFBT/wAARCAKAAc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H9L0OC8sBIzOrEkEA8VYXwzbheHf8xVjw/8A8g1f98/zrRApwhGUVdHy1LB0JU4S5VdoyP8AhGrf++/50f8ACNW/9+StgLkU7YPWq9nDsa/UqH8qMP8A4Rq3/vt+dL/wjUH/AD0b8x/hW3sWl2L6Uezh2GsDR/lRhf8ACM2//PaT9P8ACnHwzCB/rJPzH+FbexfSmsvzZFHs4di1gqP8qMkeF4cf6yT8x/hSf8IvD/z1k/Mf4VtryOlLgUuSPYr6lQ/lRh/8IvD/AM9ZPzH+FH/CLw/89ZPzH+FbtIQKPZw7B9SofyIw/wDhF4P+ekn5j/Cg+F4R/wAtJPzH+FbhWomORmnyR7EvB0UvhRkf8IzCMfvJPzH+FQz+HreNSfMcge4rTurtbaNnf7qgnNfN37SP7VWmfCbSnS21O0+27WDQxvukT5cjsRms5qEVqjJ4Si9FBGj8cf2gfCXwfsDJJfx3F2jFJYeGCEc4YgjB9s18FeJ/+Cp/j+01OVNI0DwvLaGQ+Sbm1n3lMnBOJ6+d/iR8TfEXxl1qSximuLyKW6aYW0Ue5pJCeGcnqcZ54HtXA654Yu/CQQamjR3Mb7R5rAhepJUdyCBXn8yk9DVZfQfxQR9j6L/wU4+L14Eu77w34OsdMDMHuJbW5QHHUKTccn2rK1H/AIKu/E+OTdb+HPCXkkkKZLS5LMPXi44r461vxHc3tnZ2UsjvbQDckETbY05yDt55wTzXOzX7yAM+/DD34HpWyi7G39n4d6qJ9yW3/BV34pygtJ4c8IYBX5RaXOcZ5z+//KtI/wDBVH4i+YB/YvhLDHg/Zbnp6H9/XwZbXUiQ8zuQSF2Z4IHSkF42wRhjtAyc+pocH0K/s/DvaCPui6/4Kx/EaNWWDQPCjyA9TaXGMf8Af+mQ/wDBVX4tzMQvh7wUuF3EvbXAP5faK+Go8oyrufy8cgcZNalhG7xtG/nodh2mMbt3PehaE/UMOvsI+4of+CoHxemyP+Ed8GR84+a2uef/ACYq4f8AgqF8SbZS9xonhMAYBVbW53E/Tz6+J7ScTAGa+dVw2T0x1HP41Ruba8MRMMk82GwjIpx+FYvVlf2fQf2UfdN3/wAFOfibDZb00Pwi8pOebe4C49MfaAc1iX//AAVU+Ktkdy+H/BjIvDgW1znPr/r6+JLm41KOJmPnnac/PEcg/Ws+SaeQHIZ2PO8cEcelbqKZP9nUb/Cj7dk/4K1fFJiPK8NeER/vWtyc/wDkxSRf8FafilHJmfwv4SeMcERWlyDn6mciviW3heSVYkMi+ZtBYZKgnmtIWElo2byORVI+VGydxH0pOyZs8voW+FH27L/wVj+IDxAxeGPDkcm0EmWCYrn8JqqD/grJ8Snn2r4Z8KtGOrC2uOvp/r6+IobM3MzMSyxE/MxODVyCKwtF2xzu8ufu+Zx/Kq0Mf7Pw7+wj7Y/4ewfEfqPCvhoIM5P2W44/8j1fsv8Agqp8Q55lB8NeGbgA5ZLeGYMB35M/WvifT4XlgBhnaTc53ozdBU+n2MjXLqmC7SY4bIA/yaOeMN0Ustofyo+4G/4KqeMIJWEvhfSFjdv3J8iUDHufN61cg/4KreITGvm+EtOYnndHv2/+jK+I76K+S3MEkAkhbC/vAflwe1MsIre4khUx/ZCxIy7ELjOO9KVSNtEvxGstw99Yn3M3/BV3Uohvl8H25gXksh59uslWLf8A4KyRyB/M8KBCvcMMZ/77r4Sm8OTPviAM4HBaAgjHpkdPrWC2j+SXbClQckbuuOtSpRlq1Yby3D30ifo3pn/BUiS/k8seE1MnbbjDfT5/avfPgb+2x4B+KGoLpOsyyeG9WmIFtFcrsSQdCCxJAPAxz3r8X7S8uNNKuS0Mm7KndyBz0/OvQfCvjRpzFHcSos25dl1yskZBBDB+3T0pX5Nehcsuw7jpFXP3ttNQ0e7uEWKaZomwVn2YiOefvdvxre/4R23fkSOF68MMfyr8mvhx+1/47+HxsfMuk8ReHjcSeYl8DJIYxwB5yjkfgMYr7s+An7VOkfE6zSC5v7NNVaTi2hDHavA25PfJ7100506nQ82eBhS3gmj3weGYCOJJD+I/wpD4ag/vyfmP8K1LWcOFPZuhq2VyM5rotHsbwwVCcb8iOf8A+Eag/vv+Y/wp/wDwjFv/AHpPzH+Fbm3PNOVeOlTyw7FrL6H8iMH/AIRaH+9J+Y/wpP8AhGIP70n5j/Ct8jPajbS5Ifyof9n4f+RGB/wjEP8Afk/Mf4UHwxb/AN+T8x/hW8AT1FGzijlj2QPL6P8AKjn/APhGYP78n5j/AAp//CMW/wDek/Mf4Vu7OcYpdmO/6UcseyBZdQf2UYH/AAjEA/jk/Mf4UHw1AP8AlpJ+Y/wrfK5pClLlXRIP7PofyowB4ahP/LWT8x/hQfDMK8+ZJntz/wDWrd2kH2oYfKe1HKnukQ8FRX2Dz+6hCysqklQSAT3oou/9c/8AvH+dFYWR+e14R9rL1Op8O/8AINH++1aI6Cs7w7/yDR/vtWiOldtP4T9CofwoeiJF6UtIvSlqjUVeaMCkoqS1oFKOtJS4ORSGh1FFFAwopCM1C8uxeeBQw2JHfg1n6hqMVjbSTSttjQZJ/pVDxD4kh0C1EsvzM7bVUfz+g9a888Raq15Zm/vLh7e080pFYplvO4yCR6ck1yVsTGnotyeVz1PLf2iP2kZ/DWmyW2j2rOHRlN4V3RxEYBJORzg/Qd6/JT4kePr/AOIHiVEtoXVd5jj5LkuTySe+cV7j+2j8bptW+IOt6ZaGa2t2PkvtYrGUGAwVe2ec1wXwM8aWfwU0e68d32hwa1e3GbXSobp0VYpFUN5xDAtwQBxXBz1J6yNmoxSsjfHh3S/2b/Athe6hILjxrrqI32cgg2EJUkllPO7OVFfNnjPxfceK9blvbkbYSVVIs52IowPxIAyaseNPGmqeO9ZudV1XUZby+upWeR5HZmycnHzZOBnA5rlpIyxRlUkP8oU+1dFOmlqy4XZG0ZafCOASTjnt6VJ9llKAhlK5ILE9KieJ0cFQf7ox6U+BWKEg46fM/Qd+lb2Nld6ojSII5CHf3z6etWkh+YIGEhzu9iKiJkhUbl3bgccdM1ZtZ3AAU5ckZ9xmkzN3uT2NmXnCqDIWzjPQVs2OmyIi4aMOFPO4gj5qyhPcTvkF4ly2Nx6D/INSpcXqNxOkfmqOpLZH9KxvruZtNmyyfZPPAi8uR8EyAnaT6dDWmfEWp/YYyh3KMYPkAKMe4rlrX7S5kglY5xkEyYA59PWr6Wk0ru8OotbckhQpBA9OPzo92LElInvvEF1JFM7Dls7lCkZ4rk7mVY7jeImUtzhj0rZvJL9blLee5LyZwGU5DfLwTmqBEpI87Eo6Bn6579KpSS1N4QluzuvhJaw6lq4trqHMLkIDnBXkd/0pfibpkWl6jNBG42rKwYOSGAyeA3SvQvgHognvnJiWefzlEa4+UN1HrVH41aaJr64lWMOjz7X3qQS2ece1cHtbVdztjRk6bueISyMxCIylcLgddx9Ki+x/cO4+pXB9anvLV4pG+ZQgkJG08ilha6gjaSOZ/KUAhX+Uk13pq12cKpyTICrRID5yFBgARtjv34rc0iVJJVjEhC/dO07cN19qz7K43RkSpvjYHb9c1tvoouEgMMgTA5dlyD+FZynG5ooPqb8U90gV3cNCo3RqwwW9utMvbxgVcMAhjYliM4JPSsqGzuLKSNLiQw7zkSKS4IH8q37HY1pEk0YaY7tjg8kD2rFyizVQTe5jedZzkFZXtpmbJDuRjnAIA5/Ol1DTruXfM6ieNMj90M9O5IqfUdLjvLczGR3dsqFkFc1PFqGmxfuZiYlbGInI6eoq4yi+oSSJodQGDEBjOBubnH0qo8CG6JWQMzLuXBz37UpklvI2YshZuA2OQakhkliTaCGCjGCSMDA5x9apuJMY32Ok8KeKL7SpJooZ2ML/ACNDKAUcYIOV4x+FemeH/GSrIutWE/8AZutQlHEIb93Iq4CleOGyOeDmvE4rmdpBI7Bk6qoXjA6jPvXVaFC07TvG+HAVhhyMZ+tSpRT0HKDvys/X/wDY7/apf42pLpGoWkFtqlnCjb4H+WYAYLKv8/evq+GcOAM596/Bn4VeOtV+Ffiu21PS7plv7c5Q7yqOGzuUkdc5xX7I/An4xWHxg8EWGtWcckE7QBp4JByjAlWGfqpr0aNT2i1PMqRdGWmzPWx0Wnr0qCCVmX5qnQ5B+taHVGSktB2TTSKWg9KCg4oqPpRuoFcfxQeelNz0pAcnigEAOKdSE4pNw9aAYvXrzUTkBSKlOaidcBie4oFLSLPP7tv3z/7x/nRTrj/Wv/vH+dFch+V4h/vZep1Ggcaev++1aI6Z9Kz/AA//AMgwf77fzrQH3a66fwH6DR/gw9ESfw09ulMXpS1ozdBRSjrS4FSVYaDzT6YOpp9AIKbu5p1Ry4UH25pj6CSSADJO2sHxL4nt9CjjWQ77qbKxQj7xPripPEPiG08P2El1eTKiopwh6u3YAV5xp2om/a78QarOzQxllTzRtjjUAthM8k4H/wBevPxOJUP3cPiZUFdOT2LNslxBetqF7ulMoJkhuCCxY/dAB4Ax26V8t/tdfHWHwz4U1cW2tCHW5YjawxQn97EGJ6Y+VSAOozXUfEj4yeJfGyy6Z4BihmdD5sup3+62tVXIw29jjHVc+vY18C/tO69bHV3tRqTanqgQpeXEuQhf5j+6QfKEx0I5PU15Si2y1zNcyWh4L4p1O51bUZ7h7h7ksxLTygsxPTJOetctdanLcMqyyvNFGMIrMTtJ6kZqbUL9Gl2bpCO/bPFZsc7T4RY85Pp2r0KcHbUd5PoPbDkBQYyTkFhkmosorhjI29RgA8YPrTpZDFhCoHPUdarrcLghlxjpxnPtXSkzSPNYsFj8mGbAIA4471SZv3gZskDll7DjFOadCxG5ghHSmffkXc2Y8jOOwqkmaxTSHCR4mUlmOfQ9K0bMM74WUwgnPc8/Ws/EckjMCDls4K9s09GCuCCO+Tg8EUpK6B9zprfSb2e189T9pUBhs83Ddc9KoyXE9m5823kQsv3GPRabba0ttCf3jmU8DnCim3mpRyxyKzGYhRh9vI+vtWUU77Ge5Zs7+yurWeKcsDwY5GOWQ/4Vct5mKtsYSnI3FjtGAQcVyytES3yMQeMDpWxo19b292VcEQsAG3ZyPpRUXYORLZl+7tZ8pOh32xkCgLJyM5roPBPgG68QXyp8hjaTgl92w544qloUEdzcSWy/MdxaP+INgZ5Privrf9nj4d2OrWVvc3Xl2qyOAZ8gRqVzuLHoO3WvMr4j2cbJHpYWip2uyv8ACr4T3/hu5Z1BsraeWNJn3Y25PDZ9cB/zHpWZ+0eqSR3smnYWzjnZcRRBliyeA0nQH619JfGL40fDHRNPt7G18R6dDMQpluLSAttbbt+UhdoxzyDXyB49+J3hu9tHi0nVm1AK+TFPgpKc8Ha2PqTXnUfaVZczR3VZUoJwufPWsWsltcyBhh2wQBJn8eKomXEKRBsOxDt3xj61t6/rtpqWoTStawiUtzsBx+GDXPTKn2okxxqGXCjnP5V9BTv1R4srXtFmhFYJLCSt4u/bgKQQQc49a2dPW70q5Tc4mU4+VuBXNWlxFEN8kG5wQCNpGMHiuit7u2aQLcK0kbDcqhTlc1M7J7FpaG3HLDvRm+e3ckMpboc5pX0/yGS4spNrsj4ZpOMe3+NUrN/slzv8uJrbqu1icVq6ddC0UwyRxSae+fMQHJUHuO9YuVlsOK1ItN1djLK07KGZQqrIfM3fQ1n6on2l53MGNjHaY2DDH1HP6Vf1Ozsrxd+noZMDcqrgbR+lc7m6t0miiYlQ3z5PIx14og7rYqaM6aBm3OR0BKKcjj/GqKuRJ87YixklmJ/OrV7Ik8ckhQpKccE4ABPYVCJrURIDCgKnLFgckYroWnQiKVy3aSxyKkRkQnnaN56Vf055bWYkjBB7PkYHb8axWa0juI9m0oepYYxxXT+HFt9QWWCUx5BUJtAA6etRJ26FNc2lzpNJvIpZHeYDY5ztB46cYr6j/Y6/aKPwa8cW76ncTv4ZvoTBdrGdyoWfPmgdsHGQPWvkpEl0cnzY5FQDALLleD2P/wBatXTdWEUiyWyEIx3CM8eW/rRGbi7hKCl7r3P388E+O9J8c6Ta6npF0t1aXCCVGX0IyK6lJBzivyD/AGW/2p9V+EPiLR9Pu9TeXwpLIIrtbgGQWoP8S+ijr+Nfqf4G8f6N470xL/RtRg1G1Y4EkLgjv+XQ16kZqoro8q06EuSR2INLUSSDHH6U7dnvQdPMmPIB7Um2lHSigY3ZznNLtFLRQAhXNG2looAaRio5hkVMRmophhaCZbM88uf9c/8AvH+dFFz/AK5/94/zoriZ+V4j+LL1Os8P/wDIKH++3860F6Vn+H/+QUP99v51oL0rup6QR+g4f+HH0RIOlFA6UVoahTh0pqjINOHAqWaRFpCcUtNbrSGMZuM9qzNX1aLSLSW7uHCwxKWYnoOK0HbAx19hXD+It3im4utMZAtgAA8wPPB6D3rkxNVwheO5UYX16HER27fFO7uNW1a7+x6HagIkSIQrhcMXLdwTxXlnx4+JUd3o8NrrVl9g04TiGzsJ5/LNyM7RLIDzsUDIAwa9P+M3xI8NfCfw3Gl9Ck91FbyTWelKVBlwQPnzyB34Havzc+PnxQ1bxVOdd8Rm3mvLyN1ht7UkiGJjlSd38QBx0FeOqfKnJv3n+B1pOSStoW/jr+1tHYaLc+GPD6W1xbrMPO1F8lbpox8uFAAC5JG3njHNfG3ibxTfa9qFzdXsrM8zGQsx+Yk+nt7dqtaxdxxXUkh82ZuBEGAI/wB7BrnhYNdXLs8jGNc4ZQB+FdkFGMROnJMqi3kuGXarNFHwWzRPKluPLtgTg5Z+546VPdubSOWKIlo2OWO3nqaybhkDAqzYHVMEYHvXVHUpQfUWZigQEZDY69qSRiJAzKCd3Iz3qoGJzz8uf/1VI0bbk+YY61qki+VDmZmIJXbj0PFRyyEvkcCjaSu4ljzikdVHJLD8B/jQOxIqFXUbiD6gVLHB+925yc4xUKxl+NzcDPPHHtVu2tEZ12yszHqOhH4027IGk0TR2fDN5bOig/MB3pRaw9nO/I6jk+1XrW7dI7mNGiCN80gfhvwrZsb+CaGXDgNt+7InGOAOawlNowMK3sIgTwY8Eg7v6Vr2OipIrnYfnx+8z938KWdBIpkjkCSo2Bsxzmi2vrqyd4TIgLkgHdhSQO5zwa55SnIqKVzZ8K272OpxyxHdISybXXHHA4A+nXrX134H06TVfCbi2jXYxW5SOTGyM7vnLA4Jxtzwa+dvA3iC0vBHPdW8bGN8SOp57DIr66+Huq6f4e+H0dzqKNdACdrOO2ba8ocAbCvfr+vSvHxc5dEevQUYvU+Yfi/q8fmxl7O51KTcVEkreWiKScYCgf1r591WdGuGIh8tUYgqD2Ne5fHXxrqEuoeVcLaW8jKD5Ecnmso/QCvBZ7ppbho3KqrDj5a9HCJuKk0cuIX7zQjaJWYIqBsHcCCMke9S+Y8dyQkWAQMEYGKWGXIDK7h923jOMAemau2l0ryk+aq8LnegwMHoK9Jt9jksQRSyJMpWTeSByy559z6VsQ6s9643O7bTgooznA7Y6Uh09DciQTxKq4GEbIPpwKs3NvdaSiOTvgZyAyISOR3rnlJS0saQvGJe024tlWSObcqnmJ1IK89QR/jWvaW4XyplKyA5Mcq9QM4PSsG2m8tfMXD712sG+7x0x6Vox3f2IRyRugIAypGAc8njNcpUU2y7FaIq/uoB54lLIUJO04GP5U3U2hmuHaQ/ZZAwLSLjazH6+vrWhZslzA6+cqSICHwoYMeq+1UNR1sQjyryKL5wG8xRty3uRyPrS53sbTRja7pELxSzvF90ffU/ezXKSK0c0iGPeucYz6//AFq7GefbGy4LQ5+6Oq++Kxrl2mjaWJ8kN8yvgduDW8ZMTjexjODHulCAQngLnk4rTsLsRFEK5LkZLdvr7VDNFPGgYmLYq8s3QE1DZ3eyNe654YNyze/qParequZSTg0z2+00e38Y2H+j7nvIYlAYcl1HUMPXjrXF2l4lnc7Sp8xDtMbjGeep9qd4C8TvpWqApcrGqKCQRtVvY/pXWeO9Ottaj/tGzJivNiySRsABJx1ArjlPldmdPL7Rcwmg6pC7boDGJJPnMWeCOjA/oa+sf2Mfj9/wrfU5dDktY3sLq6iZRIxBC/dyOOCOlfEui3sl48cRZftwOCp4ytdf4U8SXFo9pK6CO7t5Q+SdwyDuxnH4VtTqODUkc1WiqsXzbn76abqEd9CksMiyI6hgVOa0QxPTGK+W/wBkT4zv4z8HxxXDxzPG2G2sd8eUXAIyRjOea+n4XJAB6160Z+0XMeTB8j5WWweBRTBhTgDNPqjsGs+00nmUrCl2j0oFcQPmjJoIxRQFwzio5WytOao36Gglp8rPP7n/AFz/AO8f50UXP+uf/eP86K5D8sxH8WXqdX4f/wCQav1b+daKnAFZ3h3/AJBn4tWkhwK7YfCj7/D/AMKHoOXpS0A5FFWbgO9BNFFSykJn3FMc4HHNPzgVFK4UDJAz6027EnM+PNWNloFxElwbW5m2xpID9zJxmvLPHPxKt/hT4VhE4e81a6AjsY4xlpZnO1ST2GSOaq/Ej4hx2+uSRyow8iUNbLKm4E/3gvfHYfWvBvip8WrXwx4av/FeqxI2tGdodJt53DbYxlSyx/3s5bPrXzdSv7Sq5LpoejGn+7Xc4D9onxmPhzp1xbeIrqS/8R30RubmRn8xoBnbHCC2QOBuOB3r451RLnXrS+8T+ILubT7MMbe2tUHnEscsB22qMjnrXqml+Eta+KnjJNc8SyTGzluVQtfSEZAAJPQ46V4p8SfFFt4k1m4S0MvlSTSiGIMMY3EIcDjt160opTlzXOmV6cU2eeta3OvSSLAACj4Zix49x7U7Ubl7TT44oVEKLIVeQDl2/wAK1NXmOi28dtaSEyudki4GFGBn8yKy3IsrB3nRSAfkHGdx/vZGcY6V3KzSRytyZgXk0m45k2u43BhxWW80u5sybiwwSTVrULiGeXchfHYnv+lQooyeMrtwM967IqyNI3S1GRht2D8xpHXymPQn0pwRlUkkDoR60rAvzgsWJAJ70xkKtyOdpFKXbzCS2/PepIoXYKVUvk4GOua6Pw/4C1LXJUWK3DfNg7mwamU4w1bNIrmdkc7EkshKqTuyMVdTTrpQJZI2KdD9e1e6+H/g5FbRK01qu/g/MxOfautPwrspbcM1sUycfJux1ry55hCLsj0oYCU9Wz5TKuhbMq8HpnmpYp5njZSdwxlQxx37V7x4m+DlwQwtbFVQ5+YH34zXEW/wj1SO9mgktQzQxhyM/e57V0RxdKSvc5amEnB25Tz2O5kgY4Y5OQVJ469quyXvnxSKilXkA3AjIziux8UfDWe0CMlrJvlLEAA4HIrjBotx5sqrHtdPlIB6n0/GtYVKdTVM5pRcHZrU9J+F1m12yyL8rW43SxMg/eR7hkg925Fb+oeNdU8E+KJdLFwxtFkEsG58/Z1YAkrkHHArzPwzfTaJqlv5KTRTq48zEnG09QQfWvcvEnw5Xxx4Ti1vTlZ9Qs4WXyxJlpAoBbAHoM+tcVVJTv0OyiuaFupxPxCt7nWZVkgt4LW3EeSsY3swIzvLHnnIPXvXkE9hMhDM4b07cV9ofBfw1B490GOG+SOKSzkEE7TEoGZlBQYx97DH8q43x38K4tPj1CMaYga3nKodjMzDPXOP6VnQxLhLktc1nQUo858tMzBy6lhtOSo9aiB+ZmDYOOmTxWzrNibO9mQ7kmDgFD0+mKyZxLk843dVGQa9iMuZHnKLLdjcrEQihUGeWwf512Wmau5iTeyzIMR7VbOD2P1rzwO6goScMOxq5aXE1vLG0IZVBByCQSRz61M4c5STPSZNKIKXCASYbBizhjnjp65qK1tnu7YtzL5eS6uv+rwcEGuYtdfvfNjILInKrkn5snJ3c810+kxSahsls2/eyKwkTODJwQRz77fyrklT5Fqyk30RWW2uIDHKjiScAtsjbaxXIqa8votWsVxGiSQsQ0iAkS4q5CEumxJYjaiMHRQMxvnsfTvVO9sCMhlSJWOVdCVGSOQfesbJ6suUZWujHu4ZLFGfzA6y9AqZK/WqKahFNN5joyKpI3J06en61caWSx3FwzxtheOQT+NZOo6e4f7RCBLE+PkJwQfpXVGKaEmzVumD2iYfYrZMm8cHn07Vl3ke2ZXhMRWMfeDHDVFE8calZEwGUblB7+1WopI2PlKCNwIjdORu7ZHpVcthu2zNLQZis5hd9sqAYZTjjrj36DmvT9J1ZrS0S6jVZbSaMwiIsSQ3pnPB9K8jmMlhPC4Bf5c4XGR65rudAuZJtMdYyG8uISMWwCw5+UDsfX17VxVY3SkaU5dihqMCtereWkm3a25WBwykHkGt1H+3QfbDGUkUf6UVOcL6j68Vm2sttd3N1aPMSZySpC7eCPz60eH9QGmyQW90roJ28qVeo2nJyKzs7B1PpP8AZo+Kr/DzxZGkl5LZQ3BiTMLkCVgw2AjHQ5x9K/X7wf4og8T6Ja6jbyeYsq5baOh5z+tfgxp0V9od4IZbjLABrebOVZVPP0I7H3Ffon+xb+0PFqFymj65fPCl/AqW7TECHz1JzHx0Y8+x7124apaXK2efiaOnPE+/EOTnPapKoaXcCWBCsiyqRkMpyPzq/XpmVOScbjWNN3/5xTnUnpRg0DsIDmgdKXHtRg0EiEA0x+FOKfgjvSS/dNBcvhZ59c/65/8AeP8AOimXP+uf/eP86K5D8sxH8WXqdX4d/wCQZ+LVooMgfWs7w7/yDPxatFOg+tdsNkfeYf8AhQ9CQDAooHSirNw6UZ9jRSE0AIoyOTiuZ8d69beHvDtxfXMwihixnIzvyQNv6/pW/NMsauWYKqjJJ7Cvmf8AaN8f2+tLFpVpMqWlg/nXlz94I+dgTjoSGJH+7XDi60aUHfdm8I80lFHkXi7xN9nude8Taxc+XNZ2ojsoi2Ns+P4TzgDGN2MnFeafD3wQ/wAaorjxj4rWZPD+j75YoHmZYDBGCxGTyd7Hk1UvbJvjJ8QNO8JvdmHSftStPNg/LCmepHOcYFdl+018Y9A+Hfw5m+G3hqBZ440iiurlJAzAK3zIADnnHevmaV7anrNWaR8x/Ej4iX/iCKYWE0emx3JkeSO0RoVVBtACHjaMd8c5NeCW0q2zzzSxrCsYKRyFOnPbnv2rtdf1OTUbmaaSJEuLohWWIcBR0A/D+dc74jg+2MIWcNbRoGdlXkv/AAoPcd664SS0SKqwb1Zyen6a11NNd3amSLJLPuwrE9Bmub8QXxuriZkVDCHHG/OcDFdlq+pQ2WnRWtqr8gAq/Jrg7iNZrsrtK8gAdfrXo0e5xNq5RSJnOQNjH7uKkYeY4jViE4YZ9cVqNYm2ggLLiSQ/KpqsyC1woQksfXtXTzj5kVQBJEGIAAABLDvntTFTLLt2t8xwFPNaN8qxFETcAg+bOKfpOmC9v4EGTvyQF65z0oc0ldlR952R0vw88Hya7fRZiPluR90dK+pfBfw5sNMtSBbEHdyzZz0rK+Dfw4WDSra8KMhIBIPAr33TtJQxiPAPB5zmvlcbik3dH1uAwV4XaODtfDCyXKCFGGCFCp0Ue9ekeHPhc92sYMBl2r94rgHmus8LeBYrplZumBxzzXsPh/RobBIYArH5cNz718piMYpO0T6ajhKdPVnk3/CkbG4iXz7HDHhiHwDmsPUP2arNLo3cMG1hGy4LDI9zX1Fb6HFdEKN6+mDWivh6MI4GSSMfN3Fc0K9bZDqKk3qj4O174CzXVlbwTRtHMEkAdQvf1/KvELj9nm4sFume3clWLDegXcVOM5r9W38GW15jeMEghevpXE+Ifgpp01hLEJJhv3Ekc4Oc16NLG1o6NHl1MPh5PzPyu1r4TpDf3UhtgsyRLLsVRuPT/CvWvgTpk8dvp8LWwNm07QTBgAyZGGPX+IECvojWv2fTca9NM3nzF0Kq8S7VA9xT/CvwNk0Vb7aZGOA4yuQeOD9RXrSx6nG0mc0cHZ8y2PGdE8IT+E/il4i0nw/I7WDqt7A8qhwxGAevUjca4v4veCdesrKK+nk1KK5uJC8c8bbMDv8A/qr6k/4VnPbeMLDUXV4ljgJaEDDMuQCO31rmvj/q82uXNvpFtpp+xWyttdg5A5AAyBWNHENzXK7mdTD8qt3PzW8V6PLaahcvPNcs5YnfMADnHU1zJjhYP5rFpFI+bd19xXtfxU8KX1re3b7HmDPzHGm4fTJrx7UdNktGbfG4dsN83AX2r7HD1VUjufMV6VSEtirBaxsgaQd8cHB64qaXTtkgJ2BSw2/Pn5f8arIWLLI0ZwByd3BrQgu5zgrZmQHChR1x7V1nOnJECWqQ3Pl78ID/AHhwe1bnh/U5tMkjmhkT7+RnHQHmsIyxyT/KkqAHkO2SD9cVbsIRMoJZ0KEhR2BPc1E433ZXNM7nW5PMlS/tiLZtmQu7v156dabZajDq6yCNjHcgFnRzwwxzjNY2mz3HkbWh3qCVYdDj1pLy0QPFLDDuBBy0RxsH+171yOKfUpTaViW9tYGhCXC7Y0HI8zGD61z06S2sLy72e2Vtuc/eIH+FdKs/9qWKxFyk0JGECAkj/wBmrA1C1SJpQGMhydqD72e/HStYe7oXqldGfOVnnRlBEPzBWPGOKRF8r5UQKCVzIT82aY0Jd4xMHCsSHAAAXjtTsPCORuVD1z19DXVdWM3ORpKlpcfIboL82Gc/xcV0nhPUIdNlaK42s6Z7feQ5B/IE4rmEleVMFcGBf4OQQepNXrJU+3xyohdztkGW/pXNKPMrGkKj7F7U0hivBcrM6KsgA2khQN2QfyrobjTpNY0m0vrdQyKjGZkJBBDcfpWNc2ck9rFdAERTMFKtwcbjkj8cV6h8NrH7fosauhe3vH8tw33oxjrXLOXLC510aftJ6nP2Imu7PbcTImMSQs5BBHUkexwK6r4ffEO48Iaqt4gjb7KwuFRiQCG++AR7nPHSub1jwXJoxvdKknCzW7JewyEYWSMkgqPfg8dKoaRdAXFtJs81JBt2kde44rODUnzIxqXjJxsfuP8As/8AxJsviH4C0TU7GaMxXEADQl9zxuANw+ncfWvXkcECvyN/4J/fHAeD/H0fhu6R/Lvn2QSbuASyEDk8cZHFfrTZXAnjRv7ygj2r26UuaJ4qi6cmi7RTR3p1bGiCkP1paY/FAxSc02X7ppCMYxSSE7Dn0pPYmT9089uf9c/+8f50Ut3/AK5/94/zorlPy7EfxZep1Xh8/wDEuH+8f51pKwrL8PnOnr/vH+daSiu2Hwo+7w7/AHUPQlByKRqbnAp361Z0bjN1VL6+isoGlkbCqMkA9asyIcdM1k6vp0U8DptIJGDisasnFXRS3szwb43/ABztNGtpltLpzJFuVbPymPnvkfLwckZ64618a/E/4v32qW9hpsYDG1m8yd3QxiSdj1Yd8Ybr04r6S+L/AIAn8S+PtS1F7wWtp4XswLcYIeWYqXO3jOc4XNeG6X8GYpvEs9pqVyt5c2yb7qUguPOfAG4Z4bk/5FfGYqvUqS1Z9HhqdOFPmseRWhvl0qa7+3tZ3dxKWkkt2JmHJwAcgLn3rlPEnh25kvRPqLPHHEguppJyWkfjdg59eOa+2F+GNl4O8F39/eWVrpOmWsO9r+ceY8rAkFVXseuPrXyZ8V777aLlLQMtpeyIEkYliY8kEsT7AcDgVhT9olZm6cJu0UeRaprMeq61JexwqpCeXbwZwIxjqfWuVuniMQjj87OC7hhgLzzj613Wqy2HhrSLxUKJdMg2o0fIBHA9j1rz/W4TY2sLNlpZgXYAngEdK9Oj7z0MK0bbnHaveHz2lZeGbaoB+7WRYmK7vFjII+fqeeO9arB7idtiMYoB90kYzSeXBBo8twYv3shKI6sDyeor148vQ8uyvsWre3W8iub4MzRQEW0AJHHHf8TkVUbZBqGUjzEiA4UZxkDP61sRbbDw7a2wjCyeV5si9SSeQT+GKxLBp5LS8uUXdjO5j1+lPdku3QzLm6SedisZKBsnjFdr8KdNj1TxPaqUzM2duTwPrXIQs7lk2F24GccL617X8D9IK61HJsAZVJbjnHPeubEz5abOzCU/aVkj6p8HaSLLRLeGIbvlUE16l4Y0zb5ZkSPc7DnHauP+H+lG9tICrYHSvZdGsbe3iUYQv249K/PsZU5XY/TsJS5YaHR6NZJHbhSUDKVAAWulsgYRt2EuB179azdN2tHuBVCcE8V0thD+/wCPmJ65rwZSXNsdjfLqaOllCu4htxGOa1FhEjoy9AcZJPIpmmQpyDFt9601to/I3BQWB4z2r0qEbxPErVIpu43Tr4PdiHyTtVd3mdjzjFakn2edCJAQM9QtVbW3CoGRlDd8DIrUjOF2kbs9wK9SlGytI8qs7u8SlL4ctbnzNqgSSKRuCfrXKah4Umsr5YY4/OilGC3AA/CvRoiCmBnpioZrFJHVlOCvUE5rqeGp1FoZUsTOnLU87uvBVuYZDdhBIThXRRnHpXjnxN+DFz44ubSOCaW0igfJkBC7h16fWvqn7B5rOCiH0zUi6bEIts+3sOB0rCWGkmuU2jj1H4lc+APiR+zgNH0C5uo9kkS/NuSMMxPftXz54l/ZslurJrhIoCrIHO6IL17V+ud14ftZ4PJ2qV6KMVx+sfC6xu7aaNbdGUnoR1/WiM8RR+HU64YjC1v4kbM/D7xv8Er7QnLbUVVXhV4ya88mtrvTflYSEFwN3BIA9MCv2S+In7M1jqsUj/ZYZJAhwzsRt59M818ZfGb9nC50oLstYY0bONmeeevWvZw2aa8lRanFXy2NT36LPjy7iGpfuHKI38DoMFue/FVbKZYrkWUilZHfaGGCDj3wK6nxB4GvtHuZF2shRiAASc4rjr61IuYgriOVQ2Rk/KQ3Y19FTnGpG1z5mrRnCVmdBFPNbu3lAEspVjgYOOT2rb0a6ivg1vex5SRMx+Xjg9h/OqHhqEX+lDEg3+WyHKE/N0FR6QPsrtHIpIjLZVRypBwetQ4RjuFkupT1a0m0qV+zxMTEUwpI6DgfWqszQa5bMYkMd6FYMp53bR1GK7XxfYyz6VBqluyxs8ZDMFzjBAPWvP5VAuopUlVLpWBIYHJOOcYrWLjKz6kS02M+W7SN2SVWd1yBu6LkDnH0qRr8LCA0YLr3YDtW7e6HJr8vmRyEXrLhlZSVeuYu7GSxkC3I2kkY+U88CuiLjLQhqS1RJ/bGy4L+UhXoFC4rRgvpDG3k7VEYDrJjlueQDWYoC7N52hwdshJx+ldH4TsRqTyQbk84j5V2jAYHrj0/nWUrRV7Gkex1OlRSar4eeYsvnQzLujU/w8E+vfb+de4fBbTRqmmTKYmSzP3gmNxJ+UH868S8F232bVpLZyTJPFJE0WM5JDcjHoQD+XpX0p8AbZ4rGe1SF2aKZA7njGWBXg9sg14mLajTbie1gElNRkO+JvglBp2k6mBGZ7XdbXSsu0mMgYbPoOcjvXy9/af2K8u7OYDh2AK8bWU8EfhX6K6roqa3pz6U8KrPONzGXDZIJPPoDyPavg340eCrjwbr85DD97vkjKr0QgYz+BAriy/EqT5ZHVmNJU3zRIfD+vXmiaxZahBlZoZVZCrFSGVh6fSv2r/Y/wDi+vxi+DOmarKcanbO9rfRbiwWQHggnnBBB/Ovw98OWL6xcKkDNJJEfMdVXk4Oa+1/+Ce3xCvPBHxI1LRgl4bC9eISW8bZSIZwruD6cjI/ve1fR0KvJKx8lXg52lY/WKNgRnOafnJqvbsrxgr0PIqZeSa9TzMou6A/N0NBPOKcFxSFMnOaBsZtNNmzt4IqUjFRy/doJa0Z57c/65/94/zopboYmf8A3j/OiuOx+WYj+LL1On8O/wDHgv1b+dai1m+H/wDkHf8AAm/ma0lNd0PhR97h/wCDD0HUnI70tNYgCrNhGbI5rE8S6xBo+j6heTymKKCIs7L948cAe5NaU8nTbyCcGvJfjJ4qt7OybTpEhlidVuZSZMEbScfTkA/hXDia3s4XZ0UU6lRRR4r4+8Wt5PkbZBcQRLe6jcyEDdIz7xGMnn7q8Y71B4G8Iw+G577xV8QbwwLqbRyW8EUgaWVid3KLzhRxnoK8c8f/ABGs38UT3N7AuoM0gkSPzMLIQAASf7vb8K878dfGnWdXlczarMwzsjaNduATyoGOnTmvjVNSqOTPpY0JOHKekfHX9oeTxPd3eg2jwW3hiCQGG2x88jA8FjnkE4Oa+ZvFGr3U73Wpzsg0u1J2r/CT6KPrgVFaKdY1aG3UgZAknkZM7YurHBHpwPrWF4/vU3WuiWzD7Kr+acHLN8x2n8iDW/tPaTSvoddOmqUG+pywvLnxGxub4Ddjc+w85yMfkAKxvGN5Itkzo/zE4y2M4PQCuwuJBp0bRqUIRfMeRh19RXDyW48U68IXdRBFGZi0fIJBG0V6VKKTujgrt21M97R9O0u3RAEu5zhw2DVCWGTVtTsbCOIOd6lxFgD/AD61f1CRn1y6QuqxQtukkwCAAMH6YzTvADG48XG4MQVd5Iz355H6frXfHSPMcF0nqWPHCRaS17BvAmVY4thOfl9q5UeZBpIVS6CWUsRxwoHfHatn4iXr3/iG5UrEGkwWKgZB6cHNZmtq6R2cMqYJyzFcZHAABrSD925ErN6DvDem+dcneGfLEfIc8djX038HdHjtLeJvLPmOvLE/WvnTwmgmuuU2kMBkD0r69+DWhNPDAoTewjDFfbmvHx1S0Ge9lVNSqWsfQvw6tYbGziJUHODjPtXounFIzGGAUDkbea4LQ3tbaaws2jbzXKn6CvRYLVI13Lg7fT0r88rz55XZ+jQjywsbdsfkLBwAR1bvzXUaVcsz7m5XoMVy1qSyKB93HYVvWcYQKdx24BORiuBtxd4ky2Ovtbk7MqCee5rQs7kOCpwpJ/iNYOmKUAxjnnGa1JAWK/KBg7s13UKvM9Tx60E2a6S4k2xlEGMnFaEMzKRuJb2ArBW5RXXLgcdxVtb4yEiOQEqucAcmvSjN73PMqUzZtbppJWzG4XNXtsaISRgn+81ZVpd74gxXBPUGrCypMV3JkDuWr1aNW8bnm1INM0o0cEFWUDHY5qZmUkBgTyKqxSA42MBgdMZpzSvt+8DyK0vJ6nK4u5Yd4wWGCADz+NIIEl3bO/qeKz2us7s9ueRUkMwl28lQRyBTdSIvZtLQg1DR1uA25UYlcV4p8Tfhnb6pbKr2qYO4Fgo4r3d3kyoUgqBg59KwfEUay27LlWOCa8/EUm17SL+89bA4mdOok9j8uPjH8Hv7OkmlS2BzIxQ+4r5F+IPhb+zNSZnjeODPztGOFO7qa/Uv49+HU+z7kJVt5J218L/F/QEla54J2oz89eD6d69LLq8lZNndmeFUoe0XU+fvBt4Le9EDv+7lcSI2MYbJyPyFdT4psJNH1N2xGsZkYpI3dM9frwa4fzZbS5JjAVkwdqrwVyDn+dexeL44Nf0G0mZg9w9pG4CDIJBwR+TZr6WerTPjOWOsTP0iU6tBdWd4ZJrUxmdQqDPDDNeY+JdNfTNZmidJo41YkBhk47GvSvDV61rcWd0Ckq+ZsliCHkbSNue3NM8a6RCUupZHEd3kMwHaMdMfSsoStLUFTi4WuebaPqMtvIrecRtweSMqT0HXp65q94nsDqLpcWqh5WGHVeeg6j8qyNWDRTblJUK3zL2P41a0HWZIh5c3liE5+Y5G09uldu65kZKy3ZlPbypEsgmEkatsKsNpQ+47itvwROLfxBGDnacZGOdvqD7cGrer5Nv9rtQY3Q7ZEC7uveqejE2V9byiQymF13EZXjPTn2pOV07lK3Mmj0jxPov9h6tputWKMbW4CyiZRyBn5ww7HBHHoRXu3wj1ddM1Rv3m6K8KOqno0ituwc98J0HauB1rRDqnwzt7q0J8xVS4lyu5w8ZGCOf7px0/hrN8B+JToWqadCYRJAZY3jl3AFCxZCw9K8iq1Wi0exRbhUUmfX+t+NFMcN1EQw3bpFQcqTgjj2OfavC/2j/D0fifRW1O3jhH2aUzAlxv8knay8dlJXiugtPFB1BL2zuHXzI1270PLODgA+2cE/Ssm+1lLqGWOVUEyM75K5Bw+GB9cjBryqNJUqh7GJar07M+X/Cl5eaH4mia33DZId5Tup6g5r6J8J+KF8M/F3StU8OXs8FrefZ7iQyKcupYM6n0wVPIrw/xnoi6Prs727SFRJ5sbuM5Q44/A5/CvSvgf9t8ZfELwxYSyMplvY4RJxnYSSwGeD1avcUub3kfJuLheLP3C8LaxBrWi2d5bT/aIJI1ZJR/ECMgmt1QMdc15H8BpZtL03UvDVzL5j6PcCOEAciBhiPPr9xufevWa92lLngmeZGWrJaKj3bacG4rQscRmophhafupspypHei1yG9Gee3H+tf/eP86Kbc/wCuf/eP86K5bn5diJfvZep1Ph8/8S8e7H+ZrSToayvD/wDx4p9W/nWqOK7IfCfd4f8Agw9BxGBVe4fA5PHpVgnIqjJJl9pznPXHFJy5UdD8jP1nU4LHTZZ5XMcMcZaRs4wMe9fBH7RPxYg1KLUZ0dkmuW8tdpwyplgmMdsAn8a9E/aY+PNnrmm32g6ZczQ29lITdyoSpbaPu/TOa+LdX1R9Y1aW9mjkktoo2KbuQPTNfH5jiFWmow6H1GW4OUIOc1q9jJnvBKyXUsgE7D92sq5J7ZOfzqqbGVIjPJKsryOGQHJC89QPaltoTq0/26d/9FUKgLZHfsK0G1W2jNxqnlFbaBikKf8APRsYGfQdTXkqT2PdjG2rK072+hWxtN5a8uVV72VTkLGMsqDuMnGa4S4SDVNfmuAzh243MOCB0x6Voa1dvaWd1cvK0k0+d7f3znNZkF7HZ2KucO7/ADZ7gHtXXC8V7qMJcre5Q8SSnTtFuppGjw6MoAG4sfSuc8C+GWj8+ZpCY2wWKL0/iFQ+LtVaOWztMkELukUv1J5Fdxpls+i+DDcxzMZnLGQ9sv8A/WNepGUqcbNbnmy5aktNkeUa/MsWlXs4SMG4kKIcncVyd26tb4WR4cy5aV8uVGOM7K5zxhfxySWtlGx3xEnknAzyK63wLdwQ6DIEBSSATOz8/d24r0XzeyWh5z5eY4zxN5134m8vcGLSBAyj09ag1FkN+5GQqqE+73rb060+261dXKtkQoGAPAOV5/HvWKWmvrwH5uG6oQQcdKtXaSJjytHbeAtO+13sI3qNoBOF4xX2f8G9Mmg2yqchIgQVHUc18ufDG28y/VQASnDLjqfevtX4W6aItLh/eFHK5bHTnPWvk8zqSimj67KKPv3PQ7GACETmNGzt65449a6nS0MUKfdOeuDmsGzbaTGHJwR8o6dK37ZH4+Urjp6V8TUPuF2Oit2dWUomcdQK1tOmNy5icsCy5yB0rH02SQKJF5wcMq9vet3SVmNwJWcENxtH1rKKuzKex0On2oKKFdiw9a0rdWQsPvn3NUxuMRYK5I9Kt2LCRGK7tvQlvWu+moo8ao9WRys/n7yMbRgqelW7aSJ9sisFfHakuEdkLRlcDrmqSM6ZZ14/2RWspK+pgkprsa1sGQn98SCcitaCWRT0UjGcd6wLYLNIGDyAjrWnBJ8ylSSTxk13UJSUbnFUgadte8gFQvtU5uUAwGBz2rPV85JQMfWo55NmAEKl+Aw7V0uo7bnE6d2XpQ7dJAM9sUqS7CFw3uSKzhJIqopl6CmG6ZdpZ2Y5qPa23RapM2BOHUsO3vWZqKqwLKQDg5561C92FjceWWHXArJ1C9zgRw5J6jPIqKlZSjY1pUJcx5B8YtIGpWJA3qd+5jjH618JfHPTFsZL1lk3OVYDoSOa/Qz4jDZo0xL43ZIRRzzjrX5/ftFpFGNQbb80ankZAzmtsuf7xo9rHJzw1+x8YayFiv5mkjcsMYHRc/4V6p4Jvo9T+H8bmJmayuTH5YOfldBzn8K8r1+aS41RjHvbgYUHK/rXovwPu21KLV9K37AyeYM9ynSvtpRbppnwcWlNorrEbW/vbXJ8yNxMvJAz06evzVs6/s1PTY3UO0rW4uDIORtxtZD69Aara7eJBfxauIhhDmVWY5BXg5Ge+Mite+mEHhi12yFFWaWN1bG5QeQfcY6Vz21RSSvY8g1mxSJmiZTgMUZj1yelYzulqxLAmX/Vg45HvXoXiPTmlso75Y9yMpQ7z0ccDJHT61xOs+bFMsqh4wMLjIBJHUAZ5HvXdS1Vjkk1e1i1o+vGOVQn7yZRgqf4812ulaMmpEzwJu8pdxjbJyFGcYry2yke1uldi475Q9M16x8M9dEmrWjPdNsB2NCBwSQRjPvWVdOOxrTqWfK0fQHgYiL4bxwyxMNp89mHVlDHcpPb5Qfyrw/x69x4cvLaOEtI1o2/LnbvTO7A9cFq+lvDkMFh4duI5oMW8zeayIRmMbRxtxzkmvF/jxpAbRIrnynzAWiVxwq8jjJ56YrwMNVvWaZ9DVjeipomTxINQntNQidT5tuVxE4G4dG6+oJ579a1LnXGvbQ3Fsu26hG4hzgsemfyrwSx8SjTmtYZGk8koEbcOGwR/kV2p1Wa0/fxOzfPuGepB6Ic13ToO92clLF3klY7LxOU1fQZWig2yQkygIc57EH861vgLbxW3xC0OeJyUivYW2KcHfvHyn2+lchp/iFhI00qsbV1KsqnIJ4yfzNdv8IprTSfF320yAGJhcRqQMbg2f6VEXKK1MsSlUbcD9ifDV3HceOZniiEYk0uJnbncxEhGWGPc4r0FeRXjn7PfiSbxdpd5qkwy22KBXPUgAuef+BV7DG3FfSYZ3po+ZkuWViRRxS9DQvAoPWt2XcQj3xUcvyjPWntTWG5TmjYi107HntxzK/+8f50U+5/1z/7x/nRXIfl+Ij+9l6nSaCf+JcuP7x/ma0s7lGDis3Qf+PBB6s3860QMD1rth8KPucO/wB1D0Bn2AnrXg/7R3xQufDOkRWGk36215ctiaRSP3SDg89jXrvinWxo1hJME8yREZ1j/vYFfn/8aPG91qHiKY3lxEkW9wYVHDEk8n6Yr57NccqMXSjufQ5ZhVXqqc/hR5n441BJ0e2incmdyxzy5A5JJ6nPP515lrlyunRiyhkjjuptqpE4Jcgnl/oR0re1PV7i1+033nAPuOJtw+Ujpt/CvOdW1oR263Ox59YnIUSFywjQ/dUL065OfevlqMG9T7F1Pe5TXia71SVIItuI/wCORhtTkkkj6VlaprNvqF0LKBmj023O1HAwJSON3vRd6o3hTw7OqZOpXYYs0x+6nTPtnmuXhlvI7cbl3yNjO8g7SewrqjTXxM55Td+VFqa5j1afaSHeNA208AsP4agvxPHZNPLFwIyCoAAJ9h1/Glmm8uVEt1CCLHzD+Jz94Vz3i/WHlkKeb5kar5alxkk45A/GuxR5rJHPVnGnFyZnWkRv9bie5hea9klXDJjag7BufSvStRkgudDfzFdEY+Y2SCAoGRj04yPxrhfBdmWN1qNxtSSAItugUFd3Q8d66Xx9ci20a0sreZUkuSMoyjlemP6V0VHecYnPCS9lJpas8dupGur28u3hdYizFAwHTjFdp4LcnwvdF4DuWCTOB1BIrmrqE2dq9q+xZo4QzDqWLEYBruPAitHoN2GfcHgOI9vP3h/hXoVZOMVY82jDnlZnO6faSppOqSeSNzERq0fC4x/OsKyspBq6KI/LRWXIZBzx0r0CSB47W4t4FWNfOVWQJkszbeT9M9axrKyNxr6uqlwsoIQr6cc1gq0km7m7o2skerfCvR5EmMrRYWTBb1OR1wK+3PBFjFZafax7ApSJAQB1r5i+FWgMjxCOB87FLk+uK+s/DEMgs7ZVALhVZlIyVr47MavMrM+6yqHJTb7mrbWCrcpJ5TY67/T0rasYFjYsm5+hJLcCqSzusbLKpX5uGUYrT07yXR13Hkc8V8zOfY982rFlmieSLaoJwR1JNbkQk3x+W44PPHWsnR7KBWIyAoGR2rpbaNlYbYwVB6ipgm3uc9R2RqWSsFBYFjnpnitAG3MbAxbeOnYmqELPuGSUHoKmYhiAJTgZ4NerDkhE8WqnJ3JGtIzAQhKZ7Fs81Dtug+GCuueGUVNHjceScjlTUiAxjd5JAweBScW9jO/INgnVXKsSPXIwKnBDqcE4U8BWoabagDqqbh8u/rn0poTZJjKoT2HSumM0lZsz5r6k1sroCFLbSOAzVaW6eJFViobGPpVVwEKkE8+9PT942SOfcU7zS0aMZRvqKS+4McHJweKY8DSnCM+48ntVpSVjO7AI5FSxlm25dDnrnitVTi17zI5mtTMmt5I1AVSXkOBk9PesyaB42Mk21RnA5rpLnBYNlGUdBWDq8kITymUnHOR0rkqwjFM6KE3KSPOfH9+i6c6nDOrYAAzgZr4B/aOmaRNUAA3IMZ9ia/QHxlawXEMrFcSE4HvXwt+0NpQ8jXS0TK+wvj6cVvlU/wB4e1i4r6qz4X1qRjOoKKx56YOR71p+BvEZ0PWEniZYHxkkKPu981X1iyDAzEbT5ZJwoxjNY+mRK0jqWUAKdrAZB+tfpELTpH5pUi3O6PcPHNmsGo3Rgt8wXCLIBt4TgED8VOD9Kv6C9rq/hP7JgG7lOd236cj3wMVBd39vrHw70XU+JLuFWtr1d2Txwhx9FqXwVfw2mm3NmkKlPNLhhwy8cduntXnvVcp0WVzn7uOEjU9NmkZCS8kSsfm4Gfl9+P8A9VcDNb+bEFljUyJJhxtCgZHBGK9C+IFrb/2zb31uxMqjfEFAAcADd2x6g1yviPQ4dK1aLyWa5sr2AeXIeVDn/wCuOldNJx7nNOD5tDh5pVE7gw4CHADHBrb8I6wLLUY94KxYHzAgDOD39qydWgZhEzowlQkO3Yegp9lZyRtOdgVViUsjHjJ44/OuuUYyixWXQ+4Ph5cG58JWjM/7qa3UeZu3c46Z9aoeNYhL4dkt2jNyrAhfMXKuByh57kj9Kr/s4tNqvgGGO62FYv8AVHdwBgDIHr1roP7LljDWdx5c8UQJVpHywHVf1r42dqdd2PsKNJzwyVz4i8SRHTb9I3RlAkZ13KDk7vX+laFl4sSCOKJ2Jttp3bmyV57e2e1dj8WfBii+icRSW7F5D0yobOT+deRy6fKFZQwSSJfmifAbHt619XRcMRTVz5WtTlQm7M9L07V0kCOsyshyzgKcY+grotB1+eKaOW3lVwMlFcEA4GR0Ptnn0rxuz1Kewu/9HnDhgVYFuox0NdX4Y1q0FpdvLcol0iJ5BzjLdzUTotai9tKyTZ+if7MH7dGjeB9D/sXWhdwYkTbP5aupG1QM859TX3l8PPjp4M+JioNA8QWd9Oy7vJjf5wAOcqeRX4J6LqbwSyOs5MZGN+dwyOn0r1j4b/FTWPAepWWo6JqY07WAS0c0LkEd8EdCD0NbUq/s7Q6HBXw925I/d2KXcgOc/Wng5rzP4B/Eb/haXwq8O+Ii8bXF1bL9oEZyBMBhx+Yz+NemJ0r0001dHLGTlox1Nk+4acfrmo5fu0FvZnntz/rn/wB4/wA6KLn/AFz/AO8f50Vy2PyvEfxZep0+gf8AHgv/AAL+daLEKhJO3Hes7QGAsY8+p/nVydlZGG4AHvXTGVoH3eG/gwa7HmfxO1wQi6uWX/R7CzeYqSAZGwTtH4CvzL1PxSmrazeahKAsryM4WXn5mJIFfpt44tUfRtcWIxyTtYy+W8yFgrbDgV+Vb6eLTVAspE0aO7sxGAT7e2Sa+Nx0eebkz7TLJL2ehleMdaklsQkyp5KSYjjjGC3HJPtXL+HrBdVvn1S7fyreFt7DptCjgfnTdcv59e1vyI1Ub3EaAE54H/1qg8WX40jSrfw/ECkyorzOrHBOScGuGPax6k2t0Zd5q58Wa5LdsF8i3UZCJtUIMsM561Uh1We9e2E0EcMKRs8YOcqSccnqTx+tZ/kpYqIo5nIcb32nGT2H0FNvLl4YtreZGSAMjkD6V6KjdWOPnd7lmTVBpVo9yoJOQkGeQWycnn0rm7y5e5mW4kRWnIKqmCCWPU4q5df6UZvKLmONQFdxxk9SKueH9HXe17LLJJHGD8oGSzD2+vetVaGrOeS9q+Vm54b0s2SWsIwXLCSRip6nnHtWP4vv/tGoxnbGrl/ITcc8A7sj8cCuutZB4f0S51CZ2eUhmGWLHdjrnvwa8/0+IaprlteTY8qAGRzKOCd+eP1FFK0pczN68vZJQiZsjJdR+I5pguxZYo0cHqQcY+vFdl8NkYafIwUZdH+VuSMNXE3/AJMehWcLBo1vZjcM4/3m6/mK7z4bq9rpR8uT9wFlTcxGTx6d66sRbl0ZjhbqrZmje2RXR7q9DrLIb6JDtHcgfywKxvDul79TRdojkMwywzn71butXKW/h6CPcCXnadCEx93GM1J8KNQhvr6aaRA2JFJYgcfSvOipODsejKMVUSPrP4S+FDb2STklsogJx7Zr23w0kM1yY0ZQQoBPpiuI+Hus2Mth5cbhNsaKQB1GK7yw1CztZnaJc5HqK+OxSm6mqPsaCjGmlFnRSwCCQINrAjIzVy0hkjjYjYQcZ+XpVeykW68p8c7cirO+S2AO4Dn7pNeVKPRnQpX2NS1gGN0owcEBQOTW9pVnHJHkF4weg7jnvXM2l5JcSDLD5WB69q6iykRT8pkPHPbvW1Okmzmrc1jVW2ngUZVZSCOlPtrdmdzIFViTtU1NaXMakHDc8HdWjbGFod5Icg5BHXFevCgktzxJ1HHRmetpiVslgev3atlQkWQ5LY4JGKuxXIjbAZXU9m6/nTpPs90DGu5OcEAVuqV9Ucrqu+qMibduVmQyDpg/zFAJaQAxgjuaszWqu2yO4cexGahjhkR9nDhepbgmuZwkpao2jNMHtY7hUbeV2Hgg96Qgg7N43D0q1GgHy7VUA59c1HN84KgiPJ+8ppuCvdjUtbEbM2OQxHvTN6A5ZOe2c1KibyMStn0xT5bZiFPzNjk5FS4uOq1Byitxk0pSHO5RxnGK5/UbiRgQGRhWzfoVJQx/KBWU8BJIwBkZBNcle8zrw6itTlfEcAnhGYyzcHIPAr5B/aE8OzTvqEka7s27qynncvtX2lqFqzJkSKTyCK8B+MGhIzXMbvuaRGzleB7UYOao1UrnrzXtKDR+Tevp9jYWxIkZY2CnnJbPUgf/AKq5kCKOUKrK+7npjGe1eh/FHSG0XxFdW0gw0fy7lUjd3z+v6V51dRfvGxhfLUKWB4x6fWv1TCyU6aZ+bYqChU5Tv/h/qLbNT09grqyLOi7gOU/+sxrY0/Upo7iWJkKYV1JB6ZUHJx2Prn8q4Tw1qFvpOr2N5JGcIxEgDD5gRt/xrsvDUsc+tWqh5oY7l2UCTIUMMsO3QgAVnUhZ8yMoWezO11PSLTXPDenzW1s7jbKGdWJAbl+Oe+6uTlia+0G4tC6+Zp06SLlSC6OpwAPYiux8Jy+ZFrmiRzP5soE1umcgNHmTaPr0rMeKK11OO4t3Nxb3EQdnXGQrMVdfwbp9K4Iyak9DpUbnl3iTTWiutyESrcIJAMdSDj1A96xkimtvIm2EtI5C7QRkg8mvUPGHhqH7LCBHIfIkZMggHp3ArzC+tRbX62W5sI4YAZBGQPzr1KU1OLRzVIulufXf7O1zHD4ZgkVPJUMVfceM8fqa7++vUuNVZ7WL9zIgTY55BJwTXjXwI8QG00FIBDuthdgsQ/IIUcAd69O068WS23Srv2sMFjghdw/ngivk8UmqrPscHVUqCRmfEDwwmoaXGJDtI8yHzQCeR0zXzdq/gqWw1aBTMqoxaOOXadrHHT8q+zxCNYtRE8nlyiPDvgEMf4T9a8b8UaRBbnVLe/zOmQTsXbJFJkAMh7cdxWuDryhdXMcZhI1Upo+WfE+itoWuyxJFIsQbKFuv5+lV4Y0YrDMRHyBkYxzXq3iXw6r6a7znzrFRiK5Cjcnseen9ec9q8/vfCq2ckSKWfcocydeD049f84FfTU8RGcPePlK9CUJXie4fC74X2nj/AMG6rBpx+1ahYSRzTFT+8SLB3SBAOVGOTnNcnaD7DrN1bhRcNE20SHIU47jPNd/8P/BWt6T4GfxVpQK29pD9mu2XKv8AvBw2aZ8AvhrL8VfixpOhIWjku5wksrLvABUkk+vSuBzV9GVNuyP1X/YS0K50H9nLw2lwxb7Q0t2hK4+WRtw+uK+j1Hy1zHgPwxD4O8J6Vo0BBhsreOFcLtHCgcDtyCfxrqB0r6CmmqaTPHXxNiZ96SQ5Q0YPtTZBiOtUD+Fnn1z/AK5/94/zoouf9c/+8f50Vxn5diP4svU6fQRusV47t/OrrxoqksorP0Jv9ATnHLc/jVq7uBBEZD857ADr7V0L4ND7zDteyhbsctr+mwT6ZqIu5UhtjG5kYgkBdpz069a/JH4mzWmm3t7DZnz7f7VJHDKilcrkdjX6U/Fz4iaf4K0O6uvEt8LOSQSC002Nj5k7bOBtHJz6V+XPii+uNf1TfLGWaWZ5YoIl243kbR+GK+Vx0lN3S2PqMujNIz9Btho0dxrk8YWNFxb/AC5JY5ya5e5024uJrzVZ4/M86VgGc8cgkCuv8VPFFDbaYrsIIMblTjLY5J5rl9RvYxpjWcVw5ZG3BAuSDtxk1wQfU9uXvI5GdxuMYTZsGWIXOfap/wCyTPAqXE2wPyM8EY5wPWtnRtNKRh7r5rl+Qp4DD6Vn6xqH22Z4ocMkeQyRLyvoAfr1rrjOTehzuDjG7KN45MyW1vK0SdSo5LAdz6D3rR0+xu9S1W0sk3SRw/NNjhMjBOT34Io0XSrm9KsUUST4SaQ8YUEZwe3+ANbmpazb+CtEu2WZWuVBCsmGJPTGfXHNbObl7iW46cLL2kjlviT4n/tHxDZ+HbFnihhwLiVjlTkAnH4CorxBq2tXAgiaMQ2jhYlXgDbgMR39a534fQXGt6nqN9ckyQRKjSyyHhMsDg+9dxpFzHqPiHUJJFBia1dI3iTBAB/+vXXVXs7RitjCDdWTkcj4kt41lhhVASsRUYQbei9P1rsfAVm9tokQmKjEnzJwOCQKwrjTpZLmSbJbMmAW7Cu50+3ki01CEUtjLbMAqfSuOrNThY6cLRcarkYPj5HgsZVhSXZ9qeNAVwy5K8Edqg8BkabEior/AGhpMbs4Vj6VL4jglvLO2gaPeVeSQ7upYkc/Xiu68I+Gm1CxtZXtw88b5zjGRz/+qlCahTsKrFzqXPRPA+tXEY8xLd5GIBAWTkgj616HZfEq2ecW86PYBfv7CS2fSuLttOk061ULErR5UnYc7ePUdcVy+rS6vaXNzK8DTbRuRiOSMdCK4nCnWd2d8MRUoR7n1R4R+KloWW1jklnbGVcjoPrXYN44iuYlWM/ODySwxXwZ/wALa1LS7khma3jA+cFCCBWhZ/HfyyCt6Ypc5ALHn65NclXK1UleLOqnnChpKJ9+6brB1CLMcuyQHnHQiuv0fUtjKfN3H+INxXxJ8Pf2j49pNzqaoSAoQrz9fpX0P4U+JFhqkEM0N+krsOgHP414mIwVbDyuke1SxdHER31PcYdUKZ3qdmeDV6C9huMsowCOQO1ea2niZb6XbJcMzDGEUV1ujais8bKMheh4HNYKrNaDqYe6udLb3G7AzsfqMmrQurmL+MOCc5rIUgsMqem0HvU9uWZtocKR3reNS25wTprqjVivGC/N8o+lRvcx5dzvBzjio41dlAZt2aqySSx3KI2WVmOdo7YrTmdrmPIuhsWkwZGxjjGAfpSTZLRnYobPrVKSaOIDg4OOvHanFt6q2BxjHNOc1azIUGveNCOWNiMj5h3FQ3joAzJM6EBe9QwTmNeWBwccCoLi6VwwGXcqOAtTz2jcjk97UmmuCcghjn+KqVxI8cWQm9vXIqVNpjEjbgMd6pSzGRVIwQQfvD3rza11I7KceiKd+yShldSuPT1rzD4hWS/Y5QV81mQ8lc4/GvTp3KvI3y7Q3NcH4zkjm8/jnacCuXncZp2PZw66M/NH9qHwa0Gpi/SI7SmJZFzkEDP8hXzVfog0sWpiYOsvnLMXLcEYIP5V+g37Qfhf+0rW4U2yyq1uykdTuxwa/PzWbNtPvJYpY3JBOAQBgfjX6ZlNZ1KWh8dnND2VbnS3K8du4hlVN2Nu4c4/nXRaWrpFZTiSUbFXBwPlYH5vzrmIXZZUcb9pHXIJI+lbVq8raNmInykkYOdvIBHyn0xnivZmnax84p2ex6NZ3Mdnq1vq9rMVk3LIgzyPlwePTHWt1tDNmWsmuAi290Wi8vIDJKNyA+o4/WuY8MSRX+iW7Pb7pVOHZSAVzgNgemK7IlLvTQxfF2itES/AYAAxdO+BXlVLpns0oxauasWh/aLXzJYco6pOqycEAZByc9TnH4H0rwrxhoE+m+MZmVFjjQkqGYMcAEjv7V79YXcxgtrnLFGj2SBuSU4Ge4yGL/gK5L4heHFSJHCxlxbsryA7jkIf6AUqFZxm4l1qKqQbD4V2jDwNf36SqvlybCqt945Xdj0Oa9z0bS5LvREu+BHIgZUkA3Dk4zz7ZryP4b2y2vwpYkAS/vbiRnwEAHY+/AP417D8FbpfGHgdZpHL3UTtDNt6DJ3L+hrzcdePNM9jLrXjBrodDoiPBD5MsSM6kMH7EZGT+NZvxV8OLDbDVII/KzJukjbJDJxwfxrp10+e2it7j5FdJGt8MRjt1rr20qDW9BWyvrZpSUddmOoyPTrXgxquE07nuVaXu2R8c3ls8Es7aewNo42tZynKuc5YEf3q5u60m4sZC9lHG9vuyU7r69a9G8a6BP4O8T30DWzQLHIGGfm3Ie4I6j369jVRNMs/EFsWsvLg1KAktEwOJvp719LRrtpNbM+YrUlsbnw8+KF14Y8K+I9GNobqx1WFYXUt8u4ZII46jNfRP/BNnwpbzePtQ12RoXa3sxsY8sC7EZ9iAMV8lwLNDZTIFWL5+Vx0OO9fV37BuqDSfFU1pLaq1vf2wHms5Ro2UEgjB6Eg/lXdTbcldo8PFU3CDaR+lsXQcn8alrLsLxnRVc8sAVb1BFaaPng19OtkfOxkmySopvmH61LUT/dH0oNfsu5wFx/rX/3j/Oim3P8Arn/3j/OiuW5+X4j+LL1Ok0Qk2Y4+UFsn15ri/ib8Rh4Vg+waaiat4jnwtnpSN88rE9W9FA5OfSt6Sz1HU9De0sJo7V58xm5blowepA9a5xPA83g/RXtNIkW68QXqn/TL7d5St3d2HzYA5wCM9OK5606ijy09j9AwMIypQlLsfHH7U99qGkTWkWragNT8U6hEyMVQKttCf4EUHgZPJJOcdulfN9hbppk8+oSAM1sipEG/vH/AdK+jv2kfAX/CCa1Z2c+sPr2qTQebcXLL/eyEDd1HAxz2z3r5z8U38Vqbeyj2gAl3kcZzxj+tfH4iVTncWz7zBQj7NSOB1dvLElxKcSSZKcdOc1n6db2506Z3jBablJAxz71FeouoaiYUEi28BJaQHO8/SppLkxJjy8QxABFIw2fU1vC9kkzobvqLbv50bBEyu0tubrgccVR/s6y0uVjLuiaXgorZds/1pz6/9kRiLUgzLkbuFUA5JzXJw+JBYtczWiyeeARLdTD5Sf8AZropwk76mdWpGFkkdkt28CLFBAsG1gI7deSSeMsfpk15v458QWV/qE1pcQS7kUIJYpP4/wDdNPuLq7sNHfV5HHm3J8i0XJBDEjcx/DOKwNB8NS6hfxXMpkOXZmGc9DXp0aMaa9pNnmVK06vuJHoHhLSYLPQpo4IjL9r/AH1yWO3udo/DrXQ+FbK3ha6uIt7fumBL8Dcep/GqpigttKCpE8cbrkhn5J5/xrR021ji0iUMjRlugzjivPnXlJvU9WjTUXHTYyorUXU4Vw6oGwMN3x1rs49HUQ+TCJFPl5JPJI9h61n+HNOn1CYg7HWPptGa9Z8LeHv7SuVkb7rkqgH8JHqa8urWcXZHsYej7rbPIdR0N1txMw6dB0PHTIrptD8WjQ4YvNeOEZAbzDjjmuv8deGEdrpghLIwQL2zXmGteApdTtGeSWQleQN2Bx+FdtOtGaSZ4talOHwrU7ef4/8AhbT4xFNLakjA2I5Iz69KS2/aF8KROS9/FJGVO8sHBH+8dvT9a+erz4e3+pXZtFhMAI3jaCS/piu78Hfstz65DFcyzzbnYMypGfl55PNenClQdubc8t1sQ021odzr2p/D/wAYLPcWuu20NxOoJWVyOfTmvH/F3hC5tbkSWc8d1bRjI2OpJGO2DzXn3jjwxH4b8YanpCuyi1naIs69CD1r2lv2XbRPCX9u6L8TPDU0kOntfz2V1deVMApIMagE5Y4OAa71h4paHFKs5bnlp1DUdPeI/vEfGcqCcY6V6Z8OfjXquh3FoJL4IobndgH+VeT+H9Zubi6dLhi4VCq7vu5zXV2+jw3sqI6/Y7kDeCwwrfQ1y1ope5JXNqbqJqUWfa/w1+OcutNbRy3cJMn7sOD8wOe9fSHhDxHNIJVdsOvzDHQ89q/LvwxLP4b1KNTwocHhs5OetfXXwk+Kshsmink86QAque4z2r5PH4L7dOJ9rl+MlN+zqPQ+zNL8TZXczh1UZOexrcsNSjuEQqFYsMnmvBdN8Rm8tliiBikcDDqePfNewaG7RW6uqBmCjnpmvmbSjK0me3WpQ+ydnHMPI3DauPeqLTedegpMAVGSKzJNSkSM8qq9wTWWniOGK5kLsAQ2PlreVZppHBTw8rNndIV8tDJ+8cc8cUx5bdQMR7WLAkE1yT+KEdk2PkNx9KrNrHysd24ltuc1NXEcztYhYRt+8zqXngeUlQqsffAp6yLtJDoGIxn1Fcta6iYnVZU/u/Me/Wp28R2+7y12q49SKIVLrQv2Ftjfe7YYQLkDgmoJAC3Q8dKxYtZDyMvmqwyOM1rLcCQZwS3XisZyk3sUqfJqQ3VuXVth2nHfvXHeKtNM/wA+3GVOcdq7eSCMkNkgkdCcVk6xpKXdsQpxIVPJNZ8ut2dFGdmfKnxY0jz1nXBbdG2AOx2j/Cvzu+KWjy22sySOjsASDnA+bPSv1W+Ivh1VTMwQ4RuV6mvzx/aI8JpbTrIhZt7O4AH1r6/J67j7rPMziKnBSR88/ZIAgZ1fcDkkDOKu6eq5mWImOOWMg5HGQciqN8/7vysEA8fL25xV7Q4zO6oVOVfcoJwG4xivtndxvc+E1i9Ed94E2SR/Z2xslB3SDOc4PT8a9J0aE2MB87cUdhHgjBxivJ/DMr293c2rI0cqPsZScBTjKnBr2PTYo9TtrmRrjZJEkbIuOCRlSQPqteRX5otO57+DTkrWNfwVIv2q5sWR/LaONFX8Tn9R+prM8SacLmOQPJIojl8sg9CW3LwPwFbnhx2t9SlkChWeHBY+pbI/mfzqfxEkSR3V48bGNgsmzO0khSMj8efxryedqoev7K8GcxZRLongS/ntnPlTs5KFc7uxwPcrXffstatHYHUNDDKI9QIkTcMs8ig9PTgCuLttPFx8KbiVf3QN3DHG27LDfvJBrlvAvid/DniqyvEbAiuYpkUk/Jg8ilNOtTlFGUJujWi/I+tvEsEcOGby1S7KhjIMIjBuCMdyD+Yq/pOrSCaUmWSKa3wh3nGR7/XBNP8AFska6Yk67bq0uHW7i2r8qsxLFffHUfWnyMJHe5aF3kvo9p2dmXG0/XGR+NfOr+WR9LUfPHmRn/FjwJBr3hX+3baeE6gJgoMafMrc7lxnlS2Tjr37182XRn0rUXaVW8xc7lYAYORkj0r6X0LV3t2uNJd/Ohnz5SEH5GzuwST7Hn3ryv4o+Bjp2tTyW0gieSIzxCUllYnHyg4wa78LVcXyHi4iCaU0cIv2S93W2Q4myRIMqc57/wBDXrnwO8b23gvxppTXvlC3ExjlllYrlSCFOfbNePebKsOPIYKcksyj5XGMjjoPStGa8R4rZ2VkcrhlU5r2IOS1PJxFLnpuLP2E+Hurw6xokEkcqTp9+ORDkFeMc967dG4WvgT9kX4sraajaaJc30rrMpSKEuOMAYxk+3SvvKxnF1Aki8q3IyOa+swlX2sbHw9Wm6U2i8DmmTfcP1pytxRKNy13EvWOh53c/wCuf/eP86KLn/XP/vH+dFcTZ+Y4j+LL1Oo0DixTrnLfzq5fwrdWrxMOJEZOBk8iqegn/QUP+9/OrUs/7sOD8pBIPY13Rsoo+9wr/dx9D49/as8J+E/hv4JtVtUlh1OdWj3yt5huVWM7pGJJOSSo4AAwRXwH4gLQok9wRuIyWRc5yASMdsV9R/tdz6lqfxc1O0lu/N+yzFo0klLLFE33VGOBgEZHYjmvm7xXpxvb4RwsrQxgHPQAY/8ArV8LmFSDxD5Vsfd4CEo0btnBWYV4pDvaND98nAJ5qhdyG3vGaSQzQqufL55/Gui166jsLCOJoAxkXnYM5Pbn8q47V7doLC6vQJEIcJGGbPy7cj+RpUuWZ0VZJQujO13X4byVA0IUqMLGzHDe2MVi+GrR/El4ttFAghgyZmZyoyOT+VY93c3F9clncDYMKBkFiemPet7xWlz4I8Pw6chNtqF+EeQqcEADJye2cgfnXtwpxVordniuo5vnWxR1i5l8U64iovl6YjrAhzhRt+VnA/Gu58O6ZHpVhLes4eIMF81c8qox0965vwrYSavqNnZRDbaxDdJIXyMfxc+9dVe239o3f2Syymm27DcFOA3sBWGIqJ+6jtw6es2aFrLBe2xuzGTbscKT8xA+laVzGuqQW9tChRss+9uuOBWbqBeysYoIVZgzYCDoBXS6HbXWp3sYMexURRlgF47ivEqPkVz3aSbml3Or8LeH/sUASAhW24JVcbj617n4E0V7G0M7RRukRZAMd8D/ABrhfDFmIb+OVYiygfKo6/jXrelWjxaYIo5VcBiSQP4iOf8APtXzspOc3Jn1lKKVNJHLX+kRahqN6DHkSTDqvQ1ha74GigXEbEp7qBzXrXhnQpLu6nYgMC7HGB0wKp+JvDJkkDpGzgDHJ5zW9LEKMkrnLUpKV7I+c7jwfPDOJ7chZ0bClTgge1evfDD4pafoN7bW2p2U0mFMck6qpUkfrmsQW66ffkXCkAtjcxyAa6608GaTqdptXyH3/eMbfMM9TXsrEOOp40sGnFxtqfM37VfwF1PxH8RNV8VeGbR7jRdUxcHyQqujsMEEEj3r5r1D4datYzG3ngliZMAiUKTX6WxeFPEHh2SSfRb8Lao29bZ/nWQYxgitfTrfxHeWkT6hpGl3EkmBLut055+nHFdsc0qQjc8qWUqe58yfsn/sly+MbLV9R1Tyx+5WONWUMeR169ay/HHwvuPAt9caJqcCTWqSeVDf46kkkDHYivuvSYIdMjkiWE6bBKg/49iF+fPXK1xmv/DW41N7ryJoNTtfM3mxvScOQT1OMiuaWYubuzpp5by6Hwtc+FLmweKznXeJD5kEwxgr6VoeF7250TUkicSq2/cADX0/pnw98/VNS0TVdIhsmctLaRxg7VGAeGz65rk/EPww/s3VERoVWTbjcgziksYpKzOlYGVN80Tu/htqlzc2pa4d5+cgMfujivozw3cF4ovKRnITpuxXjvw58DzNZyL9nZPlGG2Zxx9a9PsILjSI40+zOFxtdsdMV8viZQlNtn0UI2ppDvFPjc2IkhlEkL4OVJJ4x2rzgfEi1sbtrWa6LSSfMFIPcVqePtQla0uW4ChcfMOfWvkHx54/fR9VkjLOjpnDr2981vhKEMRbQVessNBM+ob74o2+ntGvnsRjcWXPWq9j+0BpdsJEld3+YYbBr4I8Q/Ee/vZdsWoS7Y+dyNgE4rhtS8W69cASHUniTdx+8xxX0VPKKclqfMV84lF6I/TWX9pXRvnVjIxXbgYPpUcHx20O8vRIu5GwOJM5/lX5bS+NNVjlCtqb5dsu+/8Ah7D61paL461FbpTLqEskWASFmIOM9q6JZLSUbxRwLOpt2aP1p8P/ABZ0u4YIZW3EggICQ3tyK6T/AIWZa24aSK4c5PzRsD09sV+aHgn4qXdjJ5RvnVGcKomY4A/KvZPDPxhju42E1+zOmQHU4Kj64rzKmUqL0Z6dLMo1PiPr3UPiqlxCAkpLqQV3Eg1Vl+OVtZgR3SbFTO7AJb6gd6+a7fxsJIdoukuIXXJLDk/jSaj4uiNpbjypWZG4kLhselc/9n66npRxFNxv1PZ/Fnxd0u8ikmiYyrsbCuNp7etfHvx8vYteslljLxsrMu1h1HPpXbar4zuLq3e2njhYAHbNtVB7D1rxD4jXuqyJKbqSFtqOylG4PTtXp4TDKlOyPLx2I54WPALzyjO5DsAD0brS6RcyQ3SlSQhYAHJPerU0DqVuMK2QS3cflWc1uscg+VlOeGVgOe1fXxs1Znx8nroeiR65JBrLXCR+bDPbJMUcZ3ZX1I45Br13wVqtvrlnJKlv9kL2xRUBLDcOSf1NeCQPNPY6XKsoP+jurJvJxg7ea9h+G0vnTxELGEjlGdhOOgyCPevKxcIpM9fLpP2iTO/8Pr50+zdhjhhkE5Xnr+Va3ir7QfBElw8ccrtauq5JG3n9OKw9KtVXUgcMMhgAhIJx0rX8S3Nungy4S5lcW+wBSehj/pnmvB0500fU2fI7HKxX4T4OokcRLG+jmWXdwVDMpOO/Nef3vlpcPcxHdHdFHCldpDDKsoPpnn+tdnaGSHwzc6YuxrbBkXkMRtkLDj0ORXCavbX32ONtscbWkpSRCOHV1DYHqMrkD/ar0qUIRbsePVlJpNn0l8JvGsXjHwNLpkkkkT2YUocliGCgZA/utXomnS3MumSmBmNwgB2SHauR0A+vNfKPwx8Q22gXR/0lrSOVdjq7E9ehB9j296990DXg0k8y3TAxxp58CD5lz0ceuK8LF0VBto9vB1eaFmzW1iSdHMZti3mf6TCwOGf1UgdOMjNJ9otvF+i/2X8v2+2ykfmuTj0APapru5luoIr6CfLBNo24GWH8QPYY7VyWqtc2WpjUrOIxXabmliRuHXIIwvfua5oJW1FVVtehw/iWxS8VPs8oW9gkILZKbxnDIW9RgcEc5wOtZMd3M8aSyfIiud248hh/DXaau8Gv3U1xawFUclriK3HzFuqyjPXBJ3Adulcnd/aYruaNWingdhkBs4B45U8gntXsUpR5bHmVIvvodV8PPFEuieJbPU4bkxxRuu4B/mQ9SBntgHp6V+wXhG7a98P2UgJI8tfnLbt+VBznOe+OQCCpyK/Ew3EFsqw3UTLIdqebCw2qvUHHc/QfXjIP6q/sW+LLrxZ8DtOmvLs3s9peXFqZznLKCrqDkk8CQAdOB0r6LLJptxPk8zgkuZHvwP4VIT8hqPOOKG6Gvfep4cXZHAXP+uf/AHj/ADop15/r3/3j/OiuLlPzbEfxZep02h4XT1Y9Bu/nXIeKtQ8Ta5qlvpmgRfZbBsJdajIuCM9QmfbvXY+H1zYKPdv51pbAFwR8p64NbVKcpxUUz9AwbUaUG+x8Xt+yXrPj5TquoaktjLPcSItu0JZvJDsN8jZBXIAIC5LEjPBr5B8WaGkeoapaxssawyMpEfyHgk+/5V+ufibT5LjQNUtLUZuJ7SWKIF9o3GMqoz2GSOe3Wvzo+LHwmb4e63rOm314kt0fKkleMjnzELZxk49Pw96+dzPDqnBVIrU+ny6vebhNnx94ojlFnHL5o3KmCSefu8DFc3q63Wq2moJAJZIkRTGF9QR/LJrrvE2ivGiTs4VCXCPtJJwABXP292bOxutPt1M11NuUkZ3HIHOB9AK8mi+WzR6tWKndI5vwd4IePVVvL8MNMsVE8rSuAOATj3zjGPeub8V37a9rtxc385usg/JCT8gyMDn2xXa65Mmj2MOjSLieZTc3YOMhsnYo5yMAfrXFabpLa/r9vbNKIgzfMWXlVHqa96jOXxyPFlBK0EzubQw+EfCEVygUXuoIIu5MceSRj0Nbfg61mm0o3R3u7OGVBwOuBXO+I9GW+8R2dikyBAkYCryMAADivQrVho2ivax7Ax2gjng55FeXXqWStuz2MPFxla2iI73Tkt7p/PJHkjPXq3Wut8LRMnmELvDKWZmbvjjFcnqEpvr5YUkQb1/ecZNd7oOmxWkcKtIGZ+ST9K8yqm1y9T36LjzczZ6Z4TjW1g8+ZispQEgnt2r13wjYte2yeWCA7Fjt+leNeHvMu7yKBWjKspbgcgCvobwvbiwghZGTcFzj/gPNeJio+zjy9T28PUctehs6FZLZR3Axv3SbTkYI4q3qOkw3bSNEmQoG0E+1T+HJY7nTGml/eGRy2etdVbaTaTsQ0DgyYIAPoK8iCvO5VWai7o8Z174d2l6NxtwGPOQe9c8PBNzpkspiDhccFD1r3a48MhULIcZONrDNYw8O3itLsCyr7j7tdntZrRjjOLdzx4RaxZyqqrIAB8ox61Yt9f8AEVtwkLu7Pyu3tXqI0G+nmKuETYPvKlXIfBcV8Y5WZ3KnnA2ke9axxDtZItyg9zzO3vNWvg2beWFiwGGHP1FdbpHhfUZoxKZZ97r84OOea7C28OI6xcMNr43etdpPpEWn6YzhG37OCK1TdS7SOGpUgnZHi19oP2W5S4lBa9XOGkHauL1fTnv713Mak5H8PWvX9Yt3upXnyMjoMZrj7KwkudSVGYKzHBG3pWPPa9jvpx5opnf+AtGEGnxhRjhRjANd5qXh61ubSRZYyM9wKzfD9iILfy/NxtArpNV3paZQlwT2rro0U6bnJbni4is/a2iz57+J3hFFsJzE+xFViNw5LYr4p+IPw/vNY1qVkhc8AM0Y/Gvvb4oDdYTxSfKW4DH1xXl+j+D3W+S5fdJEQNwK/e47Vlhq/wBXbR6kqXt6K5mfBur/AAimtyZLxGsY5DiNAuZJPoKwpvg48k7Qpp15c7Th2kQ8E9M19/ap8E9O8Ya5HdanPLayxACDYdoX3qRfgJbR3/mW2py3E2cEMeD+HevXjmMo9Tx5ZdTlds+ENR/ZQ8Ry6Reavc2E1pYxQebuRAwUDv19K8T8PeE9T1nxXBo9gIYtQlmMUbXcqwRjHq7EAfjX7Ywaba6l4JvPD2rReQLi2a2+0RuAehHA9a/K342fBjVvCfjzXInsbv7Alwwin8k7ZFzlWzjHNfSYTHKUFztHyeKwlWE7RicfqsHiD4ZPCusDTtTt7pj5bxXEd0jlD8yh0b5SM969L8CfFfwTf+aupL/Y7qFAWPIDZ6ivAtT8N3SAbozuIwAE5B3ewr1Lw9+zvq1x4TGoXouLCWcgwhoCp2gZ/qK7qqoTjzX3MYOvB35dj6z8Jp4M1qzt2sbmLUIWG4gTAECt680TSbG0eXyIwnBSMHezc4/Ovz4jOteDtZcW1w1tNASqsYsq3PU17b8OvjxrDfZLLV4VXzMot3s2ow9h0BP1ryauFt7ylc9rD41y9ycdT1jxRZWLNIxtGAI/dq3GPevJvHWlrLAzDyyChB2nOBjpXp1zr8V4pZoyWfhfmANctrWh/araRWzGj+oyea56Xuz1Nqi9orJHzLJaI8SFoWMSyMm1Rzg1Be6XFbxHdavyuEypJz2Jr0LVfDMUUf7ss26RwQ2RgDPPFGv6EbjRYLrZIsgxF8gPzEdK9WNe1mePLDtS0OI09EnsbGHytrFpFcqcdwRkfWvUvhbcSLDIodUdp4gqAd2Uf1FeaQD7MbNvs7jy5sFsYweODXq/wr0hoo71SdjxzRMjsueoJA/CscW/3d2dWBpNVonpOkL5OuJ55cld3sMmpfiDFBb/AAqiligY5zEcqcH72Pr0q3plqH1naz5OD8+ccf8A66drqLf/AAxntrhMpDqGdp4JXLrx+FfPRac00fVVdIuJ5Tocseo2Dt8yzC2BAHGV24P6iqE6XGtaHcT7Ss8CNuTOdxGMHB5zjipLGVNK1myhUsLVo2gJPuTj+dWY7f8Asi4vuiJcbC7YBVtowRk56+2MV6sUlK54drJxZ5ro1zcJvUFQ0Ug++SRknO0jv0r6A8K+Ll82CcWoa9aH5rcggTJ3x9K+d9Ygk0fWJgDsjnkaQBlHJPOa6rRvEk9npdteR7JbizfcFbJyGyMda2xFCNWN0jhw9X2VRxZ9TW0tuNLim06djabllSNjgwSMSHQ+q9etUdUWZ/39q/8ApUQIZCuQD298dq5DRvG0GpBJoGjWRU/0m1DDmXPzFR6f4V0R1crOGYMiSKQkpI+Uk9D6185KnKlI+qp1I1qa1MB9Vn0q7Wa3shCZD+9h6hAMElR17mna3b6bdIbq0HkxTEeZdxkl0I6A/wCNNv7lLX7Rb7VvI2Ysw3Yyfr2PA+tYk5TTJnk2+baysASnG4fge1dUU27nm1Y8rsYes3N3bLJHLYNcNCwC3EfzF17EH1r64/YK/ac0/wAC2d/4Y8TXbW2jSSCazk8rcYZ24bdxnDAcnsU6fMK+Z2tSJWntlMtm2A0SgZA9c547c+9fbf8AwTz8PeENR0fxJcf2EP8AhI7ZooLme8mE6zQlpGR4oyuIcE7CAzbiueK93Lm/apLc+dzKK9ldn2VpvivT9Yt0urDUYLi1kAZWQjBB/WtpJtybgQwPcVRTTLYIVFvGq5zgRgAfTAq3BAIYyoGAOgr6pXufI3ZxVz/rn/3j/OimXP8Arn/3j/OiuQ/OsQv3svU6vw7zYL9T/OtI9KzfDvFgv1P860j1FdlP4UfeYf8AhQ9CNlBxkcjofSvnz9p74ML4x8NanrkEkMVxaRCe535UzRouCCQDk4AwOByT1r6G281keJdJTXdB1LTpI45VureSHZKcKxZSFz7ZxWdanGtBxkjtozdOakfhr4mKrceQ00ix2jmJAFwFOQvT0OKzIZIvD9pLqUsZZo082JXA3cghST6jsPTFes/G74aan4F+Jt9plyYx9uQSKsq48ouitg/RifwryDxTpd7HpI86CSWIwjLFgBkMQfr9Owr4vk9nPkZ9bFpxUjyqWRdZ1q5naeZJGLA7ueccDP1ruPCvhiSHxK7u8i+XEGMiDJ+8D3rkPD9l53ikL5YEe9WI65Ga9y8IaV9uXW7w/IsuIo3OcR5PSuvE1nTtFGWGoKo23ucxomhNLql5rgyytxCjgcYbA/Ug1f8AEmqnQrMzvCsnkx+awJ6yMenPpXT3DQaBpo8yOMxWkAOSMbsH615Dr19e+ONaisbZSIZ5xwWHIBya4qLdad57I7pfu1ynYfD4PIL3VLwOXlbIA6AKRkfnXbaVrSTpJNJkDeYVCtnGK47V9XhsVsNIgJt5JyXwoH3f8g1t6PiSKcYBjyGROMD/AGvrUyT5nI6VLlSgme3fC7M+pNIWwfK4BPWvd9HvAI3Y7l/dlR7HpXgPw98uyRC6By6DLLxtGK9c0m+ikt7RI9wDyjO49RjNeDi4tn02C1p2PZPDUbG2tbfzFUiNeAoGetegWFykjw/K3DBRjHvXm2hS/JbtwHI6Z7c11+n6qtpFEztgJJk4GfevIp/EaV4aaHT/AGVJBlkkXyyDyPaoW0yFp3RkPzqCOBzVuxuYdRjaSOVmG0Eg9ela8FnGDGHO4MuA2OlelGgpO6PElWdPRnHJpaW13tDDOMjNXrWwaNhJI+8K33VHSunbRoZPKdVVhnriopNPjjSQqmDuGSOK0hhLSeo5YxWstyl/Z8WQ27Cqd2ABXK+J9cEjiJQ4XOzIbr+Fb+v372ZKiTC7e1eU6jqKF1Z3JVn4PUVlWkqceVHVhqftLSkX9RvMaeVUdCR1rP8AD6C3nLSKCx53dcVRkQTOzYZuRnbyK2tIijWRlVTGSM5I7Vxyi5LQ9/m5YM9G0m48xAAO3Ud6n1u9xAER23Z6Ypui+XHAhQ5Y4XkVU8VO4hG1l3ZxgV6EuanQR8y7SxB5b41nW9uGUksVddw61JoVm0EKDaMKvTHTmnaxDskZSvzhslwOtXLBvKiiGWLdyB14ryYtSep9I4rk0E8VaOby0WWILG+CBx3xXkzeKpdBvzbXfygA4fJA/Ovo/S7JLzTHUneDzhlzjjpXk/jfwYmqq0ZihQhsghecV6PJGml1ucNJ80mmZFrH/b8aPFdYkj2yxOG6c9Dz04rL1jU9asIrtLjTLXVLPyQBlsgY6YHNclNp2q+DbplaVvs24BQh4IrodH8dLsEcjFyRjajcGrTcdY6mkqEam5w2o3XhqGSLUW8DW0upOuUkeKMlGHoSM1S8TfEm/wBSt4saFE0YG1o5Rt2/TjFeo3PiewnQyPYgFRnk8gVxGu67p19P5dvFJIxzu3nvXpUsTJ/ErHJPBL7J8oeM9Bv9c1hknWOK1LMV2oQwGfXGKt6B8KLuPTvLklLW7tuxIM4PtxX0dpHgIa3OxkiQrtLbDk4/GvUtI+GlncxRwPbpGpbG0k0Vsy9nojGnlkb80tz5o8G/DO/DBNpdFkxlmBwM13HiT4eizsSkh+Y9CE6V9Jab8PbfSN5hiUZ9M4zXD/EDTp7O2UuwO5uuCce1ef8AXp1JXTsenSwtKCsfF/i7wl9nMCRTnjzFwW28sQc1h6ZYSaj4ZvrBBtkXe4B5OQO1e3fFLR1McUiQqv74R4+brjJ/lXiul3a6PdufLPmbmGc9R6Yr3aNRuCvuePXw6hPRHE65p8lnpV6xiBdpY3JJyErvvgtarrdtd7WkBDIGPGB+FZnjGC0urfVEt7UiOUrIj7uIwCDg/jXT/AS1jin1eWMMIFSNsZ4LEc1rXqc9Bt9DkwtK2IidSXj0a7eZiZMAIqsQFPOM1aS3RvCM2ZXdTdCQgAEJ94dPTDVL4hszc72ePz4Y4wBGqgHJwf0zXOwakR4TuboxmFLhWC545WTGPyryqK5krHqYlWkcN4mspToMqRRKr2dyAkpAy4y5/Dgio9IvoNagEssQSRnEbK3Kq+eP1xn8avDXImF7aXXmbZlYtjkqwxtI/Cuasm8m4F7Y3Md3BJgzANsMmOgKnuPavWi9GkeJKKjNy7nLeO7KS7tjNDEjSLKyYzzgZwfzz+lZfwwuVk1S6s2eJDcwhYhI+0CUHPX8+a9D8daGNSsob2zdE+0IAyhMZfn8s15JqGj3GnJ9rNtscyqmA3K7c7hjtyK9XDVFODgePiKTp1OdHXaHq0uneIZISgSW3Lt5m75G7Ae4r2Hwz4stNZsxaOsqzIxjZCQUHurf1rwzTdQXWUilSMtqEUbSMmAN64x/h1rqtDNzal5z5dvEefOduYyDwwA6/wAs1z4qlde8d2Hr8mh6rqtlLYS/II3KcEJN69iRWdb3HmzybMxueGUjj8+9c9Hr1tdbBaSvIi4Vl24LHu2DV+LU7Pe5WFhLgbuQCjf1rzIwcLI75VE1qzd0+OSOWRtuU2FCqtg5+nevsj9g7QbuXxVd3llJJbxweW0/zbd8Jz8gGOVyq5+gr4u0m6upZomgRkmdwNwYEHOePav0v/Y1+H97p/gXSvEeoXO1XE0dtaw4MbAnaZSwPUkONh6YzXpYKDlWi10PDzCSjR1PpscYzQzEg0m6oZ7lImRWIDPnaD3xyf0r7BnxzehxNz/rn/3j/Oiluv8AWt/vH+dFcB+cYj+LL1Op8ODOnr9T/OtM9RWZ4c409Pqf51pnqK7Kfwo++w/8KHoB6Uxxx3qSkIzWhqfAH7efgC9uPHPhjVtJ0a81nVdUkmhSG1TeziGPe5wOuI42bHfbgZJwfC/FHwT1VfhrpGqiBjY6npj3UNrJCVlRTK43Jn5iPlB3EDKyDqBz+uDg4GCRzzXJeOfANj4z8PNpM0KrGchCmF2ZUjt256cV4uJwMaic1uerSxkoWj0PwcuvB8+jXkV0I8+U4ZyB/ACMfrxXtVjoSw6GkHl4hkdZ2WEEE8AjOfSvYfj7+zx/wgckVwLV5vtkBmkVPmKqG2rkDpgCuIlgeTTYmjXeTCccH5WU8/XgV8rinOElCW6Pq8E4NOSPFfihPIunR29szebdSLCYlYBtua5nwnozaPqo1CXHk20bLvLA4Yd/yrR8TOLn4hvFFC00cZ2rngB9p5/M/pUHi27i8O+G5EEgFwyuoLc5yeTXVTuoxhHqTKSi3OXQwtJ10+JvGd/dKoktbeNY4c/wjPOPxNenWSmGSFVG3LAttXoMjk+1eT/B6x8x9SlKbiRGoZOB617ZoR8/V4lckfIRk/UV1Yi0ZcqWxjRlzvmuep6ciwWETQbhIBgEDg/WvQdDunnvLZGUuFKD5AB7VwQiP2FFSXAjPIXqa6bwXcj+11naNpI0Vm479hXzuJhzXZ9ThKtlZH0ZoP7qG1wu4pgEHqc10llI2xw8QAD5Bb0xXn/hi+ea0BRQpLY5POO9d3aXOJirsoUdc9xivnow97U9Co3Zo7zTEgkB6xlowCorc0+UFogzZRDt4FcjoV+sJgYNvjZAc46dsV1EN0sygq5UgjpXtYey2Pn8RBs2XtwtoZFkIAfoDWbeXUlvHIqruyM5PbinzTkWkwjJ3AD5f61j6heNBG8gBfcMlWPX2rqq1VFWRx0qcnJ3ON8WXzII3k2gOuM5615hPqcUksaLMrHfgqRXQfEvxEYtPD+WsYBPymvHND1W5l1SORuVJJPy9K8eVOMrzZ9XQjywSPVLY5zt3Ek46cda6rRLOcSHcgYlCMt0xXGaNdF3J3sfmxsHPOa77w8Zp48hG+U4+auWLlzWudNTSB2GjlBBGGXABxkVQ8VHy45RHIPlbitewja1tXXymBB6tXN+KLpAJWbAJbpXoVm1SSPAormrM4jVMtcv+8DEjkVPA6pHtywY/KOO+KzrtWN4WeTK+h71o2IVoXKsWIbAGevFeO3yI+mSsdp4RuUlt2jkJcjAwOO1JrvhYzI5RMDcMbTVbwnYyiaF2WQDfz6V6cLKGaEKTjkHGe9etQpqvDU+exFf6vV5onz3rXhB5/OEsKPhuNx68elee6p8NYZmkKQSQuT/AMs2wK+odb0CG7G3IZ1IOQep5rn5PCSrdEvkIuCMA5zWUqU6MrRO6ji4zWrPm5PhfebD5dxIq9NryVv+H/g/bfevJSz9QPM4r3eXwtDIMtG7A4wQKdF4UtWbCowA4xWU51ZaHQ8TBLc4DTPh7p9ioWCHe5XGQ/auz0vw7BDEGMZXB3AtWtb+HorSfcikL2ANX3doCR8nTpjmsFRd7zOWWJk1aJgz2MKtjcQf9npXlvxA05Jdytnhup/z7V63rEyHb03dRtFeTfES6j+x8MSWbBA6/wD6qf27I7MLJtXZ82ePYUvxqEcSPuKCWMN0yCM9/Q187a3KdPnlQBsLIcuCAOR0r2zxx4gSw1Mzzruht2kWTnAKnAI/lXiHj2NYri62FVOR5ZHIKHlT9cYr6fCRtZM5MZV1Kcl699p09sxMnlrxx2P867z4AII7TxAsmfJXy9gHUnFeVaTdyskql/mGQfevZPgez2Wn60JY9/lvHtK9eQc114uCjSdjzsFJVK6bNbUN0sN5Csjsxt1aLDEZ+YD+VedWUzy6He2xdt0Nk8yIWJA/eHLfyP4V6ZYzbpLleUkVEVAwyeCx/wAa8otpPs/iJbJEIWS0Mbc4Ox8kj/x6vPwqd7HZjGlsc/b6hIbqyvcKdxEczdiTlSfxBFczY3f9kar5RgUW27Lqcl4yR25/GtSwaWz1O+0whnVJS0LkfMADkL+PBz2qDVrGS4urh8EKEyHdfunA5/OvfhBI+flNvVHaaNLFI724uFmt3U/JnjcCcH2Ncz4+8GX13pEV7pUEV3C03mukD7nB6f1NS+Fp47gMLiGNy5CvvyAcLgMPfk4Nbutb4rAXejyLb3mnjZI0PzsynuV6VlGTpVE0VPlrU9TxXQDPpz3jyW0UDQQSfNJktlmCYAz1yTW1beL55tkLQKbGRQsomT5lI6ZY8101rb6Lq9pef2jbCwvtQk8tb+AsiPhicupyOcc9Kzz8LbeMRSJdme3b5VnjTckgB+YcE4I969V1qc90eL7KcElAbcg29+iWsiGRgTgkEEA9j7d66CzNzejzSrJcRN80ZPJOMflU0XhzRNDTD+bdTysXJWQKEPsegP15ra8M6dJqN/GLVdoUMB82XUd+eMj615tSpFao76dOVve3IdA1C50zWIYrpXSRXDMHU71HY5719T/DL4weKrKW0j0G6nuHibERt42Ux8dGA4wTnIPXJzXlT/CV4ptOub/Tp/sMjrFJqi5EJB+6ytkg8kDOexFdx4E+G+u+H/EAs9F1p7G28xZJ3V0fK4wGKlhvIAI68nA71FOpKMlKKOauqc4tNn19oXjT9ofxJf2MNtpekafbSBZJ7jUNOeOKNc9Sd2SCvZQTnpxXu9nY+I7yKA6tfWduvzCaDS4pB5mSNuJXbcuMHoO/UVi/AmWa4+HFhLJqt9rCMzeVc39usLlc87VDMdu7dgsSfwAr0Svr6SfIm3c+UqNXcUcLcHMrnPVj/Oii7/1z/wC8f50Vzt6n5tiP4svU6rw7zp6fU/zrS7ZrM8Of8eCfVv51pH0rthsj7rD/AMKHoKDxS0w8U4dKs0EYZqKbcBlRuIxxU9NZaAMPU9Ps763uLK7t0FvPEYSzKMEN68e9fmd400YaF4m1TTgZJWs76RAQePlODj2r9FPivetp/hHVpIy3mJZyOArYIwDyK/Nq9N7LokF35pM0+0mWV8nLZyT+dfHZu17umtz6bKr+8mzwS00iMa3Nqcb/ACyzFBvHAJYjOfavJfizeS3V5dx8SRkiKIg4+VDjIHud1e669JBYW81sQZImZUbYuAcNlyvvXzv48u4brU5pLQzJCG4QnBXk9awwTcql7Ho4qXs4KL6nZfBS0uIdInmXGHnUKMcnC17H4Ytv+JhgjdnJzjuTzXnfwUsY5fCsMinGZ5GJBHOMADrnvXomkSG2eXa5AVj8ynkV0VfenJsmmkoqx6HbzmaKfYzrLGvGB15roPC8ZS+GJ2B8vyxk4XGM1xGjzPLcmMMU/dseTya7ixniFjZDYQCp3kivJqq59DhZJRTPVPCU88K24YqYzkHb06da9O08/akUPIqSKgIHXNeL+DLqObYPMyuSoA47V6vot2ixR5QAbsbRzjj1r5qsuRnurWNzutO1KWOBCERkGFwo6V0sd4IQrEHGASoHTNcVpEkaOHSfad3KkcV0NrqCQ3JiM5leUYVSMA1dKbhqcFWHMtDoZbuNjzHJuZc8HisXWblZLcO42EZHJou9RZdsrpIoC4OBwK4/xNrO2zkYBiAm7ca2qVuZ2JoUWm2zzzxlKut3q2kf/LM7s7uoqG08N2+mRgI7GUryAM4qnpOpQXtxcShAHXPzd+tdf4avYdRugp+bHDADnNYyulZHq3UUc/4eSaLVwjyHaXyc17B4ahZrVZASRk9/fFcPf6Uq38TKSCzfwr2r0bwvZpLZqBI/y/7P+1UUU3NJIyxM0qeh16Bo7SXaq7wM4J5rifFS/a7djsKNnd2rvJrcw2+QATg5J9K8l8Za41rDKzYUZI4NdeMXLFJnmYCLlNs47X9WQzbI3VpVIGB2FLomsqszLywzwVHtXO6fbS6tqpn34j9cda0rqE6VqdmSxYSyc7eAK8vlTR9O2uW3U9w8OxOlrko0hJ3ZPpiu60a5hMZeVBjiuH8JTtPa5jYsp4wx9q6i0JshkxjDHAB5r2sNaCR8bjYuTcTQvprdkfYAFBUBlAyTzVRreMoBvLnrhiM1OZUdQGjVOjcetYpu0fUHTaRtGd1dspx7HFRhJKxYDgMu9CvYAHNRSyoigqjAlulQM8oZ28/MYGQAeagfVAYySjH0wK82pVjskd8KciaSSMZ5XPuaqPI0SA5UjoT3qpezxGNCy7WY9CazpLxIZfKLgMVJAY8Vwupqd0KTZLrF75aEKpLEHJIrwr4maqsBdVPBY4r0/wARaj9kglJmPAPzKc9q+eviNqw8mMPJ5xJJz0498VpRp89Q9Ol+6gfOvxO1g+ZdqwxvBABIwDkEcfhXnep3EWu6I95GVE9vEbWRc4DAEEP7nnFR/F3V5ZZLpFwWdzzzgAHmuN8M620epBJhvSWI27hWJyO3X04P4V9bClyxR8vXxSnUcSKO9KXcQRguDk4bivfvhDqZSy1hU2vG7ROwz83Q8/rXgWq26xTuHTey5IZV7dufWvW/gneOZdRUPsZ4AoGScgdO1PGR5qNkXgJWq3Ov1PU/LlvoihM+EZGQ/eGSSR7c4rxzV71bfUbK68spcx3Cxud2W8vpzn2r2KK0l1944zERMiAxSLjO1Tkg8e1eEeJ0lk1rWUKFB5jHLEddw/xFceDV38joxs7PQreI7xdI8cPctIj2l0Y5VRJfmTcvrWjeqLgSW7ZWJl2lQ27cPXP4/pXK69pcWp6FbXClftdorRMj8ZAOM5qXw1qRudJidsLPZly3zE5UjAHT1r3uVOKlF6o8KM2qjT6l/wANX7yySWz7VaAlUfpkL/jXdWdzHoWo2WrRRx7JwYZopfnGTwCc+4riJLVrdLbUogphG2CQ9DvI5A49a6ixvDdq1jcWiFSDyT2PUHP9K5Knv9DoprkijH8ceF5ZIDdabJvjjb7S1uxY7CSQ2B6c8V5/a3t1pt4ZIna2WV9sqBSBx/L+teu2F2mjRLp8lrDPJCCyyvIeVByAT7VU13SFv5oL61srZY7n5iqDPz9zWlPEci5WctWlzO60LMWvasltDBBJa3KBfPZhEG38BQCfX2r1v4R+FdS8dt/Z0ksKb7RpIXlfy9qhgSM45JBrx7w++pR2NxMLqMQSXJj8qLCsDtHoBge9fav7Ivw6sfiC9xNeb4n04xCKZZQBIRnJbJ5PyjiufldSdu5Fao6VNybPrf4LfCaLRPDOkxXtvDdWj2KwSWsyrJEqgZUhSOpOefevTtX8B6D4hso7TU9Jtb63jjESLNCCUQYwob7wHA4B7c5rU0+2SG3SNGDog2/KeDxirwOa+qoUFThZo+VlVcncq29mltEkcYCxoNqoowqjsAOwHpVhlwtPpH+4a7DmmcBc/wCuf/eP86Kfc/65/wDeP86K4mj86xD/AHsvU6fw/wD8g9Pqf51o1neH/wDjwT8f51o12Q+FH3OG/gR9B9FFFWbhTS1DNisLxX4u0jwdprXur6hDp1tkKJZgWyfQKOTx6VL7lJXPDP2n/HUuj+GptOtjLNdahbSReXGQSEyAT+Rr4z8ZQJp/hXw88CvDv09JWUndt/Hv0Irsfj5+0z4e8Q+NpLTTNTt3tUt2tY7p42+QEkFoweeQR+tef/EHWn8VeE9Lg0QLdJa2qohgIxsHZjnjgnrXxuZXlUTb0Ppct5oxaSPmX4jeJbjUb97bTpXaZQ0r7DjYAM9e9eSaxORciVJTJlRvKnOSeoOa9i03wrbjVZb6Tc4Mcim2k5Zc54Kjn6eteX+OfD91puovF5MkUW4ypEw2kLnG7HpXVhHHRIeJ5pyue1fBq3STwTpxjh8yR5H3sev3q7xtPSFpY3jKLJuwN2DXCfAgxt4Ns0VjlXfAzz9416zq2niFYsKSSCSDyelc1a6qvU9ShTfszP8AMe0jtTFKqS+55Ue9dhaaiJobeTzQ7xuMjplcVy1jbx3jYePLIeCeMir6yC3klQAQ8g/eziuGcXJnbS9xaHqvg67jSVEU7380EEHoPSvUdC1KK7lnESliGB3ZwPyrw/w5eLHKkkNwvmHDsg6SV6t4eulYGQOsZc8snI9a+excXrY+moO8T0zSTMu/cD5WD0PSuxiCpFbuJFJABDN1zj1rj9Ek4TDGTzBg5FdfploGSPKBxuIAJrjpavlbCv7rTIZpyQsrXD7QSjKORmuF8fWjy2dyyrI4CnoeteqHTnS1lje2jCMc1w/iwDbKgCojp90V0uCUuZGdGpzSsfGHin4g3PwyuybmSZLeUkgquec/yo8AftHWt3rn+i3+9WXJtyNrqa7j4yeBtK1i0RbiMNIT8qBju79K+XdV+Ftx4Z1Jri3Se2mwSrE/MecjOa9ug6VWNpI8/FSrUZ80ZXR+gPgn4jWWtC1kmuMmQ55FfQPhzWNNtbP5iG3AkECvyw8AfF+bQI4bTUJRDcwycE5ww9a+i/AP7TNjdP5F7qESSKc/MTjBOK550HRnzwiaKpTxUOWTsfZWseKLSW2UByc56cV4l4peO9upI/mkQsfl55rJ1H4kC6s2ksLxJFGSdpBrxrxV8bV0W4c3l/HbMGwWeQD8MV58o1cVO1tjsoeywkebm3Pd9OeCF44YwionOOMjis3xZIkskRjmUMhDAAd814h4a/aG8N38+TrUMkpbHlgsCa7vTvFTeKp99oiy2owA+37xrmlhqlL4jvo16dd3g7s+gvB2qPHAuXIRT2X2rtv7UQoHBkPzDqK8m8N3k1oNrIFDMDsPau9t9RlkVQfuOP4ecVrhptKxw4qgnK500OqLKpwgUBVALD61W+2q0xQgbiecVixX6naGLR42/Mc+9Mubzjy4mOAvMgOOa6ala6scEMPyvcsaldeT8oUyIxwdvUVBJGLdfmm28Z2k1U/tArtIIJA6k9eaoXGvLOHVvLVlHzN7e1ee5p3TO2nTle1yW91FTwzrsCnhhyTmue1vWoxJnYI8Z3EntVS51ZC+FZmjJ/u5xzXIeJNZVhLEdzHGNxFc6ipyR6EaTgZ3jHxi3lvHaOMbDnOOlfO3j3W5ZiZBPwgOQnOK9E8YarAiGBEAYp8zZNeD/E7WEsbJhBOoduAo6kV9HgqFrM4MdVcY2PnTx7rDX+q3BRsJ5hDFh1GawdCv0lFwGnYyBi6KrYbj1/CpPFKlLSS6diA0hXBOR37D6Vh+HrhY74MzthkZUycAHHFfaQpqVM+DqTbqNnpF7eC9iid97JGGR/l5PHHNdb8MdafSNYtwk5VJpUgYFs5U49a8x0fVgkaLPMw8p2Vi7Zzlev511+jTwW97FcISyoyS+YvKL0OR9K8yvTtFxPQw1Zqaue8abeNb6vE3nSqFVokzzkkn/GvD/FFuLfxPqu8xlEk8wiQ8MCRjA9+letfbpInvGTMrJseEgffUt85H4VwXxg0kRX41RIgsTEQ+Wq7QGCgofxyce4rzsO1CfIezXalA8/tL+NTNZuivHc8wnZxu4yA3pWNK6aZfXEMcjQ/aF2op6knp/L9amWVdoQBo5D8yYblT3qa6RNRtfNuFImTk7nwynPGD9PSvoEop6I+blPmV2XtA1xmVoLqXykZAGUj5VwMc+47V01jcXKGKBmCXUa/u2bOGz3Bx0964+wgt9REbiSOKSNtzLy24E85Nd1pd/HqzqD5DzxLtEiEDav0/pXHV0OqjVT0ZqSQy6pa7oiiXkfDFucnuCvcUSTyaSsUd5ZNFbHgTKgwMnJ6cAds1NFZpZIL9p2hvVIWS3WUE7D1bAro7e3ttX0z7Kym8tgzhXXOcHHH5+vpXmSnZ2Z2TglqY+hzQvdQLCEingwJBs3ZI5B29z719k/sqeD4PF2sWMmr6S8l692b0X+xo49vG5VXoGyP1r5q+HXg+81X4kaVAtrajzrweTcbSX+TH3xnpX6q/CbRbbSfCljdXX2KG4TEP+jr5cQZyPlXcecuwA9TxXpYWl7WSR89jK7gnFI9C0jTYNMjlWBNgdgWA6ZAxx+ArSqGGRSoC4I9qmr6yMeVJHzad9wpH+7SZ5pX+7TsBwVx/rpP94/zoouTiV/8AeP8AOivPe5+dYj+LL1Oo8P8A/IPT6n+daNZ/hzjT0+p/nWkeorup/Cj7rDr9zB+QtFIDmlrQ2I36/wBK+Lf+Cgni7U/+EXj0Q6HJbafsdl1i4cGMuSAAFA6HZ1J784r7TcZxkZFcH8W/hZZfFPwVeaBcRwotxE0JkeMOVUg9M/7WD+HWuevGUqbUNzoptJ3Z/Pj4lmvr3WyJU2zHarJENzdeMEn3r7T+AT6JcQXmnnUI7jy7OFJEQbHBG0M2PbBFeW/tE/sf6/8As/8AjW2hurldV0272zQXaQsFjUEZVuyn9K848CeOpPBWo34aKWbz5fNLg7QwVzkf7vX8QK+bxNP2seR9D18NVlTd1sexfEzxLo3wj8X6nZWuii91eByI/tUzgOpw6SKoHvnrjivln4keNbjx14puNWu1JuHIBXaAFUfwgc8CvaviN4xsvjL4UnMYNrrGmoku5yP30QPCAk7iw6HtgCvDbbwDrOtWGqaskX+gaeryT3MxKgAYyo45bkcda6MBCMI2k9Qqy5tUz279m+4F3oRibb5cc7LkdVyCa9/1eJLq1iGCGVDj36V8s/s4akba81C0fj50kGD8wPIxivp1xFqOniTdInkt16cd+K5MXBKbZ7mCm3CzZj6TM63TIhAfoQ46c1bnnVbqWOWMF9vXpmmz2ZtJzKmd2GOe5zjrTdTkktL6KWRFeNhjPqMZrheux2J9Db0W4MSxbcjrnFeqeCpZpceTcqseRwy55x0ry3Trox2UE8ca+Q/8WMMm72716H4Jk3Qnc0ihZA3A7V4+JWh72Gm7HvHh9nSONpdzEBRvxgDPeu80EyOzKERlUnDE814JZfEa3Mos7Tc7/dZ5DhAQPWty2+LNjZ6dNLa5kuZFChpD6dSMVxU6UnJaGlerGWlz3W7u3LFGWNVC9Sw4rzfxtcC6YKsscUe3BdRnvzXmWr/FOVNCzcxmPfLseSNyWzk4GPWvI5/idf3V9NBHLtsYkLmWR2355429zXo+w5jihWVLVHceJ7iFprX7UPNEjlIio+ZTnqfbBFeS/FvMutyaWzC2KSBfMwSzDAPFUbzWNV8QahYzxPOn2ZGlKibJcBuAfr0rqb7R4tf0XTTuW5vfNy8jjOcr8xBP8PzAfUV0RgqNrnPUqvErlR8yeNtDNnqKxRvLKcbg4GMLk1wDa1rVreSSW5E6hQRweTX0j8RfAN34feeymiWRpbceU0Z5Uljj6is23+EkOkWOmGQofPnaEYHzEj69K9GOJgloeW8NWTszgvD/AMZvFa2hjtEXliGUISy4A60zTvClx8SdUZ76W4uJ5GMhI+7u74AFddovgK50nV7l1iKMJHWVuMKmc7gMc9cYr2TRdPsLXWksrNmUIzGaVFACKBzjHvWM6qt7iszopUm7KbOS+Gn7NcI1eA3BnUKchcHBBr698E/DyLRdOiiSNo1j4HXketed/DOS9+2wyySIYjNII0Oc7AcjP4GvpDwnEZTKzrlY/kbJ4PGeK+brOpWnaTPqKShRp80FYzbTSxayAs4cdeV5rdtWxBgnCj+IcVtyWcTFJMBBjG3GcVC8cMUI3PkH0FYxoyovVmUq7qq5WkZIoRHEzSOSME87cetUZndIWMibmZuGHFSSReaWxI6qcEgjBrJvmKyPGclQMZZufzrlnNlwhdle/u1muREAysQOpGDzWLcuCSPljAHU9+tJcSiIsrAvkcEHlD7muH1iSctIwZ4o5Dj5jUpXO6MLI1ZdSEYmkjmHPBHZcVxOr31xezPmQRx9CpPLe4qe5kt4VzJK7BeNqqRu/wAawNWvo7USS7GckdB0Wu2nBXSQSbS1Ob8UXVvpPmyyoXd0IxngV8zfEq9S8Aw53ncBtHAHvXsnjnXJpuoCjaclq+efiNrjxWrLnZENzkqcbmPTPtX1eChfQ+UzGulpc8a128ia3mt1DIY5fM5HXtj9a54bY8yK67s8Lghv8Ks3Lo7+c/WTnCDpzzSPAkcZZd3yngnjt0xX1sVyRsfGyneV2zZsszzwS4GJRsIP4/rXUeGnjtQ8DuPLBAwBn5W6gnv0rj7HzZIfNJZXhcPhs7fat/T5Ht7kSvlEaQYRTwR6muOrBNNHRRqpSvc978LakZdCaTDLc2jxoJI/+eZUg8flVX4iNPNoXmSTR+XcwRtu2cB42OBn12lvyrM8BXwzfWbgBdiSQNnkrnnNdBqls+p+CZtPyFWCQBHPU7iRn+VfOyjGnUuz6iE/a0zwo2YnmVmnjBxuUsjdDzis2OXffKkzmJ1/1exAMt6YrevbV7Iz6aEwI5cmVhj5x/TFY1wUZEZ7YmYncrf3D0xivag7vU+bqy5BjtO7QJBOVR1+8oA2n0/pW14X1ifTrh5LWVWunQq8LR5AIP3BnuetYKNGkkcscYjT7rqiZ2n+9W7Dpz2sQ1BcOmUzwWUZLfr0q24qLTRjCbdmj1Xw3e/2lGt0rgXWMSxgZdvXnoBXqXw0sLGXVpYPNEaTkcE8KcjBB7mvGvh5pl5e6lZXMAjVGHlBC5UcNkn8uK990bQ7iCG2Elq1u4wYZ1iORn7o6e1fPVrRm7nuU6qcOVvU9V0PwddaR4ufxFBbRjUV3hUuY2WJ93GQU6cGvT/APxv8Waf45sNO11LnStAtfK/0RURrRlTBJRpF3bj1yW47YqX4J+KrbxnBLp+oQxwXkChRJkDzPTk/yr3y3+G1l9ga4eNLuBgGe3mUEjAweo5r1MLGSjz02fOYqo4z5Zo2bH4waddwwyx6beeXJ0bdGR7dG5/Cur0jxDFq8W9IpYVP3fMxz+VcZofgC20yZZtMu3gCkstu8S+WM9sDBrq4f7RtlIaGCUA8NGxH6Gvao16j+JHjTab903gwPNK5+U1DaymSMEqVbHIqWT7p+temScFc/wCuf/eP86Kdcf66T/eP86K817n51iP4svU6fQDmwX6n+daOT61neHv+PBfqf51oZyxHpXdD4Ufd4b+DD0A59TTg1ITikJwtVc3vck70hGKFPFKTimgMjxB4b0/xLpsthqljBqFlIMNFcIHU/gf6V86a/wD8E9PhFrWpz3sGhLp0spZiIJJAF3HJwA4GOvFfTtNlOF7/AIda5amHhUfM0bxqyh8J8s2H7Bnwh8Gxtetoloy28bl5bnzHIXHLHLnp7V8D/tm/GPwamp3vgL4caVa6b4dtT5V/cW0KqdQnGd2H5cKCAOuDjpzX0f8A8FFv2wLfRtKu/ht4Q1cxaq0gj1e7gxhItoPlLIDw2T830r8sdc1hrySRmuGlZ+WLZ555Oeuc81yTw9OnJci1NqdSpNXZv/D/AFg6J4ttXjLorMFYKuMn1NfXHh3WbTUbSWPLNgZDDua+HPDcrtq9tiRyQ/bvX0r8MvFxJeCWRCUG0Z7GuDFU7I9vCVmnax6tdlJbdcxEOVbbyRntVO6mRoIMMCyOMjHIGMEZpqGC4twWDfLyjY6ZrIu5irD5l+U/Q49K8vlsexz+6md1Y37NYLGdpSPIwTkkdhV668RHS7KW0tnZbmaM7MNkg4yc1zWki9kaNkkR7RhtIH3lNS+Iba5lZRbxEhl/fSKrZK4+6vv61yzS5j0YVJcmhxtn8RZp5Jre61BmjhfZJGgKkt05p0fjfUNS1CKDT5WTTrXCyMuACB97k9Oa811TTV0a8JuIS7sSSAW6+vHar2o+JIIrG1t9PjkgUsrTLFGxyOvH416CVOyZ5KlUlNns2naxf+J721tFvDDYxuAIYz8xx8zMSOuc9e1dZrzwSJaxWtrm32jD7cnIPOT1P/168K8J/GLS/D7QCWV4JlUh99uRjOR35zXpGiftD6DBpxti1vIwUBR5QJOenU8VyVYTTvFHr4eVPltNnpekeD1tbmS6ghBSS3CABDjexyQfSu/8C/D+b7FpmltbJK0btK577SzAL9Of0ryLQfj/AGiAx28yxLjAUoPmb2ya7PwX8bprbxHFcPJFKjRgMRj5Rv69a4Z0K09ZbHr01QS9x6nuGsfBJNSexd4IXe3CjcRkgDsawL34FyTX+nzKsJSC5MzgrkuNy5PseMV6d4E+LOjeJLFBczRiUkhVfAyPfmtvxH438P6TZAve26/KQMdc9cVyvCNaqRi60+blcT5V+Kemw6Zb6pJpcC4a9SNRHHtz97cv0x/KvKNP0nUrKafUhcFbe4fGIhkl/Qj65/KvrLxHc+GviGsENpJaEoxdtjbDnn/E153qHwzTS5plSM/Zrc+YGLDazgnHP406eIdJ8shVcO5rmijynwJ42fw94lj+2yTTWwYbj2jBILH68V9nfDfxbYeJdHtbqwU+XON2HGMcHr+VfGukaa2geIXur+BI7Ly5xIZk3LvOdpA78Y56V1Phv4nf8I7r6X8V20ekLhJIlOGViML8o6Dmt501UanFHPGcox9nN6n2ve3KeUERV3EAY98Vy0mo+ZK8TQNG0ZzvzkGuN0n4kG/iglguUlSQAMrEZUgdMH3rooNbFy7qZVEwAJRVwf1ryMVKSkenRoWWhNcXaQHPnvO5xlQPu4rldW1eAXQjkJLuchT1PtVnUtS8hHlQh2HI5+auWu9YsWd5pQTMi/IW6AnrXAtdz0acEtyfUrkLCwACpj5iDyRXCXviJby4OxBPCg5YnAJB6UalrsbyS4l2nGNua4+/1y3hiaKJ1VVzjIzknvmvQpUOawqk1Bbmre67C8HmzK44JVf7vNcJ4k8WLOJF+ZVVfu5PP41S1XxDNJGAJi2eNgHHHpXJapdz3Jw0eS4+9jpXs0KHJqzw8Rim3ZHOeI7574ly5RMcgtnFeAfFHVVmby5PvO+Rg44HpXuHinyrW0mfzMOyPtxwBjpXy94tvWvNZuC8uxVyBgnGcmvoMElJ3Pl8XKz1KUgj8qNiFZlGGG885qIRpN5ik/Z9vzbR8x6djUYZ1Xd5ihgMA+tNi2M7b5SrY/hJGRXtpHitRbLVvEZt5DbokG4ncea6mzgWexSUkSESiBcA/MxGVH865pvKEsix8RjjIzwR1/Ot/SbvdKbT7RG0EpwSxwF5GD+tc9RGlOML2O28N3PnahYz2o2qUHyKcAqcgnPoCK9KuDHNbXen52CeI7JnOPunIP415Ppt60dnLZQCOMSFDMozvY8Egnr15GK9L8M3y6zp1s0r+XIEMMjsCB8pxx74FeHXS5tj6DCPljY4jVNEnvraW8GJJoQRKsTcEDjcT61y6WrtLcRXJMk6n5XzjqM4rt9YlTQfEmoW6MBBcOTtBJDIRzk9M56Vz8ll5S7lO9Fblj8zN9TW8H7qsclWjFt3Zh2thHBDOspUuGyjYOc+nuK6vw/cRLbSQzkXdrKv76LG3r8oOexBHUUyK1FxZtJtDNLKoyOigKT+ddp8P/DEeo3E32iydo7eJpAjcB+aqc0os5o0ex9DfshfDOHX9fFpDbwzQeW0himXIUArnnru+nrX3nYfBe0Gy0jVJdOliw8bKdy4yAQSeoryD9j/AMHRaH4d0UyWQS5mhd2unTJUFziIN64Ga+uYrZBOpRCAiYVx6E81phcJGrHmkr3PFxOIdOdony34r/ZimhZDD5C3m9v9NtS0fmp1HA+6elbngHxV4h8KXaaX4iEzqv7mO5aUEMPUg19I3NpHcx4kUOB0B7Vz2reDbHWofKubcb1O9JAPmDdua1ngalKV4S0IeKjVjaaLGmWz6jH9oivVKOQwKqDjgcVvQROiBXbew/ixjNcZomn6joc4tWcSxIeHXgY9K7W2kMkasT1r16FpR1VmcCST0JlTb0pJPun608dKZJ90/WusfQ4S4/10n+8f50UXH+uk/wB4/wA6K817n5ziP4svU+Ov2gv+CkV1+zt8Y9U8Anwhp+pWllBbTfb7jUJoWbzoVkIKpEwGN2OKPCv/AAV1+HMulofEOgalb6mztlNGmgmtlTPy/PO8LlsdRsAB6E9a+G/+CnBx+134mx/z4ab/AOkkdfKO85xjNdcZe6j9NwtKLowfkj9pov8Agrx8FxNKt1pXiu22t+7MdvbTiRcf7E5wc54P1z2rc0X/AIKufArWJ0i8/wARafkcyXumhI19mYSHH1r8PW4YgofxqRJBuUgqpznJNPmZ0exif0TeEP2u/gz44vJLXRviX4durlYxKVkvRBgE44Mu0HkgbQSfavTNM8Z6HrLhdP1iw1DIyptJ1mGPqpIr+ZlNSl3rjBMZyuSTz685/Kuz8A/GbxN8NdVhvdBv5bCeB/NAiciP6FAcGqjLuYzoNfCf0k+ehQDPXgcV4T+13+0dbfs5fDE6yj2761dzLb2NrMxyxz8z4AzhQP1r4j/Z8/4Kz3tr9j0b4iaGL9JJRGNX05xHIqk8l0Y4OPY18y/teftT3X7R/wASZtQaIW2h2DyQ6fCXy3lbuCcHGTireivc5uWb33PJfGniS88Wa7f3+oS/a9QvZ2kuJM/fdmyx/M4z7Vxk8ojd0YLnJBIJ7Gri6x5LXJBJnlXy0cnAUE8n68VkF2Mrru+Ytyw/U1xqLUuZnbTg0tTpPBFsLjWI3+6Ex/CSDXpsbTaBeRzQ7VTy1YnGATXG/DOya4cSHONwXrgAA9a9d1nQhd6MxjXzDCR+8HOVrysTPmnY9KhB20O48PeIFkjjllVJBIoHtVrXTCjmRFxG+N3PFebeC9ZaKR7CUnaq8MT0x9a9EedJ9NVWAZyPl3HivMlpN3PSpNyjZ7mz4amLRKPPPl5zhR39a9R0GBJ7VRL+8BbBcdh6V5J4Qm+ylGkcDk/u84Fe0+AY45orjbIwwykAcivKxTlGN0fRYDlk+VnMeI/hdDezecLJXQgjLJ2/Or/hT4X6AWUPYI0+BncTgEdxXqF0Dbw5ILkjhT3rEtNSit5hI8BVScYPavPjXqNas9qnhaak5JHEeI/gT4V1xmkk05FAOGZXIP1FcPqH7LXhcyxz2tvIoZyrhX6Y717NfamrMswUxhWwUbo1Tw2P2mRpEcYYYO0f0rppYiaWsmL6rSm9YI8T0/8AZntJ7RZIZ76KTzGEY3jhR361z+p/CvxT4Pu/Oto7i8iUhSfKwWG7PH0r6o8MyNZXLH/XRgABM8jFd3Z2VpNFDJc2zyGTb8+QQCef5VtLEzXwyN/qlJK8o2PhyL4n+IfDSyIiTWxjIDJLEwOd30q+P2kNTvSzamtuGBJBYNk9vSvrfxH4O8N3MZlktnnaYGTqPl5+lcVrXwr8LXGnK00YEyIzblcEnPtihYhyXvq5EsLFr3HY8K8O/HDTEbzrPUha3YY71Bxj9PWvZPDfx/07X4F03VruORM5Z2fGfc8VxGu/s4+G/EmjwmASafc7WXfGoOe/PHrXj3i39n3xV4Vnkn069N1bw42boGw2fXAq+TD1o7WZ5Eo4ihLe6PpL4o6lbS6JcalphWeJY9pjVsqEIOcfpXz5ZeKJr7SdQnEUYikcYQnPK471yMPjbxd4agfTdT0qQ2mCjyqjADPQjI4p+q6xBB4NuhbIpikgJ3ej7gea7KVGMIpJ3ODEVHL32rM+gNH+JVxHrmnxxRW1vG8yQyKQcbiQeK+orHXYb5540aMvEwBKnJBxxzX52aBr0ulbJYi9wLuWNlAGdhxnJPp2GOa+jfgl47lun1aJQj3DMjBc9B3615uPwicfaJndl+Lc5+zkj2a71x5LhvMcnLcKMY4riNc1qWCaVMkJtzg9qk1rWhZsrA7pGbG1T8uc9TXCa9ftM0oeVXMjc7D0HpXlYehzK7PoatTlVkP1bXrVGKpEskjjmQgnFcVqGoi7SMK4jwwGRk55qfVLiSZ4i25R91QelZXFzIiL8gGMkkDv2r3acFFaI+dxFWbdhm6RptkClpMFQcZxzVl9K+zxma4VjuXB6iuu8OeEYhIJzI6jBYu3APzfpWN4vuUillhgLMgODls5x1P0rRT53ZESg4w5pHj3iHT73xLq9vpWm2j3F9cExQxwqSxJ9f8A69eKfFzwJqnhfUxNrGkppMsy4g8pt8dyoJy68nB6ZHuPWv0t/YO+G1r4m13xH4qvBvNjGkFoAON5LFiOxPt7V0H7S37P2iaxY3b3sM40jU5N7yW8QL2tyCSJhwAoO7DLx0WvZoc1GPOtUfIYrERqVPZs/Gx3VI8ZyRwOKkgAkjUNGxz94lcYA716P8YvhLq3ws8U3eiagJGFvIyxztGVWVePnXj5sbh09a88b7RE21mG4fKDnAPtivYpzjUipROO1nYka7htg0W7GeGO0rnHSmxTCQTSI4GE/hznpVeS4eac5A+90YcA/WnQM011GdmNvULxTaT1JcrOx2Gkat5073ygwNFGpfYpO5yMEY9xXp2i+KINOit4mINtcSK3mNyUbrkCvMPB8V7fz3fk2r3qqN7xWwJlx3wB1x1rr7jQ5vDmoxAg3FpcxxywS9YyrDIUHpkc815eIjFs9GhUZ1PjPTLG8YXyXS3E0ew7XTjGfmPB7ViJbbi7RsOnPl8D249a2rm2+3aVEYn8m4jURncQQVY8nH4VFY6NJIjNDtm/eZYDt6nOOPSuN1FBHa0pS0Lnhy1g1SSO3mtXWBpGJZTgscjmvon4MeGJpfEEEkWif2mLQvFNA0ZKFGUqGY+xxx71514N+CvinWLY6lplhcXtnERK89pC7RxrjJDHHBIGa+/P2RvhImj6dc6rc3HmyT7G8jkYGG+U5HPX9KmH76aic1asqVN2Pevh94RtNC8LaVbx20cckSCUALjaxHXGeMZxXXrHsxgYFPiTYoXpx0FSY5FfV0qSpxUUfJv35czEAwKjki3gZJBHcVYP0pNta2EVUgGwBgD71Kq7MAD5akpMe9OyJHZ4prHINOxximkYNMo4S4/10n+8f50UXH+uk/3j/OivNe5+dYj+LL1PxV/4Kcf8nfeJ/wDry03/ANJI6+U2BD+h9a+rf+CnP/J3fiU9vsWmnH/bpHXypKwIGQfzroT0R+p4R/uIeiI2DE5LZ9803sD3zTwxUDoR6YzTdwwMDBHeqOofuK4NNBYDaOc0gYnnOBQCVPHHvSuBes43uZBGACCcZPQA1f1SEW1qAqIo/vY5apPD8LExHgLv5J7fWmeJpszRoEClAVJz15PNPQ5ea9TlMVnGDtPXqCKm2+dKg3bmbAyoqDLHjIJNbvhOyfUNYtY8ptVwWB6kVDdk2dHkeqfD/TfIis4khLmBsuxXrnPv7V7lpGmQy2cn7sdB1AFcH4P06Nbu9JVWWOMMu0988V6pocMCPIhXzEdN3B6GvnMRU5veR7eFp2aueD+IrWfRtZklAZQGOcV6N4X1lL2whypAJxz34pfiv4TJsorqERxRsxWVyeVX1/CvPNE1m60i8SGYqiB96qOmenH1HNTTkpw13Jqw9hUsz3Lw7EtxNtBJLEcYFei+G7SfQNUwWcxyhWVVPHT1rzTwDrcOoXUDqSiBirE4Hb5a9206xiv7CNlBaZGHzjpjFeNipcjtJaH0eXcsrNPU0bu8ee0SeN3crjcDzjiudstTZr5YSnmgsTjoK6KHTneIJE+cEg5rnNX8OX+n3AlRQFxuU9QK86Dh0PoXzN3RLd3u6SZGTy2UZGRxV7wxqqznfnbLGRuUnANZNzdvLbhTExk2Hc2Bya4PVL68guQ0cjQl1ClgMIuK6Y0o1Fqc9Ws6a5j3G41K2jK3Eq+XIrY/d8jr3r0nQZob3TU8sK0ZXILAjmviu++J82mSBLi48350TcgBAz171e0f443tnfCCLWHjtztVIpBjk1X9nu10YxzSlJcsmfXt8IFjmikVQiHBOPvZ5rkPE0azsjx4hQLhMKBj6+teV6V8WrO7hIn1H5gSW3HPNacfjfTtWkRjqEc7xtlccfh1rOVGtBbHdDGUJJJM62xvWilKyyeXHExCpjOeBWumtiWMoUeYOeQRxXNWs0F/M5M4kJHKjtW59sFr+5tk+Y5G7PArglJp+8dKUamqDUvC1lrVm8c1ikgmyoDKGrx7xz+znZ+VcNCkUJGGMSAAc9sZr3e1v5o4UWW4TeuePX5at3VpBq8G5kHmFCuQMYGPWpp4mdJ+7I5q1CFRe8tT4htdEvvCN9dW05kvMBVijUKFQjnPtivXPhRpUtjc3F7+8826jVi2BtAPXP8AnvXS+K/AX2KaSVfL8+TG1ncsTgdKXwVHJ4e00i+lDTEBQu3AI6gfnXpyxPtaVnqzx6WF9hV5uhZ1KZbVjFdKS0jfKN3Fchqt5BHJIoQR/LkLnkVd8Ra6BePJL9zOfm5xXD3txBdO92zqHYkKCf6Vth4pRV0VXr26i6lqDu6oGUZ/vV0/g/QY8GSeMSbcEEr361j+GPB95rF0l1cFcMwVcDt64r1xlt9DtNpKxlAMEKPmrarWXwQMsPTcn7SpsYGtuj28gcNFDnhiff0rgdD8LXnxG8aab4d0zl72YRGQEjamWLk/RVY/hR428ZROr7pTGNxB4wRX1T+wv4A0N/h0nj7C32t6lcTW8EmMtEitsK47cgnI9a9HCYRvdHiZrmCjBqLPo7wB4D034Z+F5NP0tI47dQdqqoQH1J9zmtq20mOezlSZI2WUMpTZlSDjr69qWaM3N9FZRpm3hG+VyeMmtobAoWPaMDoK+op0o8vJbQ/P5zblzvc/MP8A4KH/AAYudF8Pw3Rujc2lldvJbKVGUglK4jU9tr7R9K/OLUtNKNJ8+ACcFuv0r9wv28dCbV/gneuHiCxMySJIP9arjBGex4GPfNfjJ8QtAn0rWHMkaReciSxD+HYy5H6V5vK6VRwWx7NKSnBORxg0+aeCVl2lFGS7tg9DUdrAUuAkkih3GFdSMD6+1XYJCiTI5TftHGflYe1JbWskrgBVKt904rpbcVqXdXuj1b4BaZqdj8RbOSyuDb3sSs0ToduQRgjOOhBzX183w/03xC+s/D/xPatoN7fyfbdKuLNEe2hlcbvK4wVUYPzd818xfD3RNR1HVtA1HSGl0mVIhbyXmxiDOFJHT2Ffpz8NvhNrWqR2lx47uIdX1BEQW8UkBBU84csMbjg8HtXmzvVlaGoVKip6n54X/wALNS0TVpNG1JfLSKcraX7/ADI4DY4xnnrwc19U/B79kfUxpaaqW0/U40AO0qFb5Scq2QAQeK+zE+EmhX/hs6VeabFcQPhpIZgcbv7w64Nafgv4eWXhawW20lGtrEsS0Mkhcqf9knpULBzlK0hPHR5Pc3PMP2XPhVqfg3wnq0OpyuiXV0wNmxBRV4xj2wcYr3/TNIh0+2SGCJIlUdFGKtwWyIoCqOO9WQK9yjhYUku55c6kqkuZjR29qdgClpHGVNdxmLRTQMJik/CgB9AHFInANKRmpZothtJJ90/Wn0xvumqMzhLj/XSf7x/nRTbn/XP/ALx/nRXmvc/OsR/Fl6n4u/8ABTGMSftfeKFY8/YNNx/4CR18nzp5bAdc19W/8FNfl/a+8THniw03p/16R18qO25celdC2R+pYT+BD0RGTsbG4g+1RbaQ9adVHWKoBJ7elSou8H5iCB0pifezjPephGfL3lM496BXOl8LK4ilMkfmZGQc8CsbV7kS3kuRjngkA5rovDH7vTJZPLJJXn2rlrs7pcY6ZBPrzTkcsL+0ehFtV2GD+Q5r034aeHWVWvfJLY4UlRzkVxXhXR21TUACD5aFQSBnrXvPhTQ4XvFtMSBEAJcZ6gDivOxNVRVkd9OlKUrnWeD7N7O5fC4+bBBPUHjn8TXdWLrCJBMDHIpYNt5z6Vz9lpv2O5bBJ3DHTg12EpFu1vKU3JMBGWxjmvn5VFdn0lGN7WLGq6Ta6/oEls8nzMMAba+fPFeivo+pThpWDxvj5iA68fIcem3FfRFq8eHUnbsPzZ71xfxO8JpqFnJqsaO1wECum3IkA/wqKU1CRri8PzxujznwJ4naDV7WKRvIjU7pAw79vzr7J+HuuW15pLY2yMRlSr+1fAs2sNouoRyEK6RkCRW4J56D0NfSHwo8ZWq26y26grkByHzyegA9cVWNo+1hdHLl1dUqnIz6i0/TkWVdgYhl3Hnoau3umLcKrGLI2gcjNYXhXXzq2wfIFUAbeh/GvRLW0WeEKZFTGCB1xXyNS9N2SPtack/ebPN73w7EsgdipOPmVR1rg/GXhz/RHaCKQrtIBI4Br36+0EF3Ik6jIwvWub1jwx9ogg3ZmRGORyMVVKu4OzZ1ShCpG0j4x8d/DO7trGO5RnlkDmfy3AwcDoBXKaL4X1CXUtMeZP3OBNufkjgnB9xX2Zr3wzjv3DxxyZJIbaSfvfWsjTvghHHqlnDCJSsbfNuHDDHevdp5hGMbHzNXK1KpeJ8zN4d1S51mRy0iQSvtMS4GABgH3z1rp/BXgnUdP1mWG48/7McMkpONv1r6Os/hd9l1qaCRF+z5Db1Ht05NdNN4CsPIGHKEYwAMnAPrXPWzJSXKdtHLoRacmedeEdDFgs4lnkdzISuf7pFdO8yQyjy0LEHJ3DrW/J4KVQRG78cDjk1lv4ZaC6kLF3APQ8V40q8Z6s92EY01yxEsr77RcuDEPkI6jGOMVvjVVto3iCJx7fpWGtjJHcjCsp7Me9WpWgt4PMnlVXY8gAcGs3yT0QS7srao63paWZUXaPlGOelcD4j1CSGD5MBc5y55FdR4r8TaVp0VsUuFlnl7hh8ox6V5X4z177eyBJg5bgIq16dDDSjJdjzsRXhytLc5vVdTW5neF2Lxty+FOadpmj295c25mLeSXztKflUSW32YJJNLuwVJQKcg81oafrkckwAKIEJ+Zj0+tfQK7XKkfO35pXmd/pl1FptnMEfYRzGTxg1578RPiI9uESO6RfmHmMT256flXK/ET4uWmhW80FpcwTTsCrZkzzjjFfM/i3x5qHiC4bfcx7U25UKRnrW1HBNe9JanHi8fyR5IM7Xxh8QzrNwLK3uZGTzCTKp4P41+pn/BP8TRfs4eGxGskk73F2IiF+VB5zZY1+Nvh0s12G2KEzj5hjOf/wBVfuJ+wbpotf2WfA7ANG89vJMxPXmVzXuYdPnsfIYyftInvdhYpYwbMl5Ccu7dWNPliEbBgOvHFLM3kKGIyB1NZ15r9pCAZLiNF7FnA/ma9aVkrHky1R8w/tj/ABq8HWvgi78O3evW73bXK+fbRbZJIlUbslfc7R/+uvyD+Ieuf8JLqVw8jvI0YEcW75QI14QY6cA1+pn7WHgr4Ez2Fzfal/xMvEUsrYsNLvj58zEDqBkYr81vGnhbTY9euYYIJbKLeSlrLIHIU5IJI5zXz85P2l2e7hYJ07I82i01r64JSJiQ2MKo4wK9J8J+AX3wJHbyzPIyh1A4VW6AH1J9K3vAPw7uNcZY7S3llmaYQwwRJnzWPc57Dr26Gv0S/Z3/AGTtGe6jvZ5Z76zglimkunXy/PmVR8q7TwqcjHUnk1i6sq0uSG52ygqUOaZ1f7M/7KegeHPAmiT6toavqFxGlzcC4OTGxXjAzjPavqGx0aK1SNTGriMbUcgZAHTpV+G3WGNI0ACIoVVHQAdKsouB0r2cPh40o3ktT5+pUdSWpB9kVskkkkcmpYYliG0LgdakoIxXbZPUySUdUKox7UtItLVDCiiigApNtLRQAUUUUrDuITgUwkYNSEZqNximI4a5/wBa/wDvH+dFNuv9a3+8f50V5r3PzzEL97L1PxU/4Kcf8nfeJ/8Arx03/wBJIq+UjwcV9Zf8FN1b/hrzxOAf+XHTeP8At0jr5SnjeJstxmulbI/UsJ/Ah6IhL56ignFHXmjbzTOklWLjk9RVlBHsVTuY9wB1ptlEbmeOHzNqswBYjoPWrgQm8f5C8e/arAYyOmaDOTsdN4eK2GnMpTzHlJwcfdPWuSnj/eyEj5skkLxzXXWVun9n4KPHs5znv61i2GnNqviKOz3EjedzEZ4GfSnNcsUznoylOTR6V4B0YadpaGUKlxsV3YoehPH5V6l4Vs1W5l3O28qMEdDkVS0y18klGyyCMDAGcD8a6zwzZPJIkhyyYPavla8+abZ9Jh6TW5pyW/lmEo6nBCnKZORXXaYDcWTxTJ5i7htO37p71z6xqzxHcCY2yw6E10PhyKW2uZgZG2vyFJ4rz5TstD3aENRvlAzz2cymJkXaX/vc5B/pTprZbqBYhIQhHl8961tWsXlhiuEQGQcqc/eHTFZomSVAP9W4kwy+n0qYyvudUo9DwP4xfDyWCe5mgVpYCd7hE5HvXPfCjxxH4d1ZbO73MBMnlOeCOehHTvX0Xr1nFf29xbvI2NvXnn9a+U/ihoL+GNRintU8pCCSyShsnORXq0Kiqe4z5vF0HQbqwPvX4Y+NLXU7udFRo0AXGcctnk/SvbrPxLDpCWxmjDgsqt7D1r8w/hH8X5tJ1PzNRnmYeRtRA2OfX6V9MeFf2hoby1uXihnlkhjUK7OCNxIUFh6fzry8Xl0lK6PUweZRlBKb1PsLTfEema9JKIWWRofk3DlS2M4BHFMCwzwrgugflc818/8Aw2+KsR0m50eWVbV2mkcyZC7dwznHrzXeeF9WfUZLVra9a6js2Cuytx05z6/0rxKuEcJO6Pdw9dTje56XHZDe0LMNyjOcVd0zSI4JlmxnnOSOteeX/ie4v9TWPTHln2Ky7BxtAOCSe9b9p4im025g+0g7BHjBbhfc1zOkrnW5S2R2U2kWk0jymMB93TA6VVvPDkaK5aXkqcKoHrVPQvEy3XnTY3QSNI6SN02j/wDVWf4v8fW1lf26o+Fl6kdFBYdfzodFSWiMVKadrmstk0cQYMGAHTHWsn7LHNKxmXhjzgZq3a+I4L3PlXgbY5Tbt71k3/iO106K6lYNiHliw/lXHKm27WOjnkSzaZbmNpNgQZwSe9cr4nhs4bNnk2LCEY+XgbsYNYHi74swW9ncCCURTiPzFQnnI5z09K8c1n4xPqdpJMZ0Ym2MjYYYIbOMcV6dDL5tqRx1cdCmnFsm1Xw/pof7XbSygnHDkHGfauS8TpHo1sJI5/MuHbA3H7vrXJa18YrRreSQRSsoi2BB8vzY6g4rx7VviHLqEpFzNMzB8hVOd4I6e1fU0cJJJXPnMRj1LY9P1Hxk05mill2QRgNK6uemO1cd4k+KbzwNpmlQ+XEAIzLu+b3Oa47bq2suvnOyWi8JbgjkVNJp6WEfmNHGpGHOTXpU6SWh49SvVav0OR1q5NtEZXlMs06hQWYEoPUc1zUSx+aqlnA3DJJ7/Wrmv6q15chdqDYu35ei80umujRhnVXRTnjnNelytLQ8ubbdzZs/LgVT80nyZOWGBg+lfrL/AMEz/wBoC18Q+Ao/hvqDhNX0ppGsnLg+db/eI+qnNfkbBI/nMqoI5G+8zNxyc8CvVPgD8ULr4UfEvw34otPM8vTrzfJ5chDGMuN8ecdGGciqoe67nHWXNqtz+gNgJYWQjIOR+FfMnx9/Zo1vxjdJqegahbTSCMxPbajvUKCSflKnA6+lfQHgbxrpPxA8M2OvaNN9o068BaKTGOhII/AgiujQADpXTXpe1ja9jmpScJXZ+U3iz9lj4gwxXWnqlrZbmAdtMRw7rn+9jn6HArd+HH/BPnU7qe0k1q5W2gDmaQ5M0hJHT7uPxr9PvLB5wB755qPyiDk8n1NePHLpXvKZ67xrUUlE+efhn+zNY+FrY2vkQx2HClhGDPKmCCGbAwPpXv2madb6ZZx29tAkEMYwsaKFA/AcVbUZHOacq8nmvSoYWnS1W5w1a86r94AoB6U8daMGlAxXUYpDGADZpaGGaKYgoooqiWIwzSKMU6igQm6gnAo20EZFAADmlzzTelGec0mixQaa/Q0uOaR+hpkHB3X+tb/eP86KLr/Wt/vH+dFea9z86xH8WXqfiz/wU0I/4a+8Tbvu/YdN/wDSSOvlSRlllJOdvr6V9Uf8FNuf2u/E/wD15ab/AOkkdfKJBB4rqWyP1PC/wYeiJtiN5YT7xPO6mSr5bsp+8DTGkZXB6EVPChnuBvcLn+Kg6WWrOVIJt2eFTn3zU1g484YdpCvzDjirdxpP2PRra9O+OW8LFF28bB3/ABOKpadCpYqGCOD7/MKehjJrlZ1JvGWByzhcgnlc5wa2fhfplvqviq7lTHn29s06bumcgH+ZrFii3Wj4QuWH413f7PNlP/wkmvXUkUflw6dkvIcLjzUX+tZ4hv2ZjhWuc9VtNNeyjCmbe7DJX6ntXa+BbQ3CQ5UnDEMPrXMxos9zDHHkbn4GD3JxXoXhi2ltoJNnDq3zcdcfzr42tI+5w8feRLPp6W0hJgIAb5yOpHapIYIUkk2iQYTKgt3rpNYtXkiSYJvjmjO5l4wc/wD16pRWasqBkYPjGOhyOn4Vw+1jbU9lU1e6RDDNNPZIwkiDIMKCejH1qlqEDPcyyxRbZQAWUDKk+orRWySFnPzrMMD5Rwe4OKllglTEsTq+R8y9/c0ozsdMad9JHKz39pqEjQSB7a7CYCMpXd9P/rV53498JW+rWsdu8J2tuUquAcfX1r1nWNHi1fyrj7tyqnD7eRjpXnms/aLRjBfx/KDlJQD83t7H3rrpVNbnl4nDcyalqfLHjfwTdeFmE8cgMG7Yu2Usyj0Poal8H/EmbRzDbb2jV2VZGDHGFbIzXrvizwxa6pBiUtsabdtz+teP654FTTlaW3m2FRwGGSxz25r6KjXjVXLUPka2HdKV4Hsfh34pwW4URSSmZ5Q6hScue+fbFe2fDv4yRKdQxfC3bKl1A+UMx2n9Oa+CjqWoaZcq4doijcV0Hhrx7d2d20890IVGCQBw5561FTBKoiqGNnSe5+iWm/Emz0m5JS8Ys4MaPjqd1Fp8XY9SiJm3Tb1aMrjG4Hg4r4si+LI1W3t4G1JBt2sTu24bvjitHQfjAy+I7a3a4QWYYKNhHygnlifeuD+zbdD1/wC1pSWp9R2fx9n0KwuLSS6Nt+/aCGPblQpPTd696VfFUvi3xPBdm/luILNl+0tuO1vQYHHavlLxh46W+153huomjmbCbWyEw2M49SMV6EnxYg8JeH/s9jNbrJKnOZMMctkk/wBPSolguVWSMqeYty996H17b+L5LGdQbiJI5lJjVABudRknk9MEfjXGeM/i6LvS78crcWriPO4bJCSeMZ5r5wh/aNs9TvTNPcxwpBE0cChiSTn5m6eiivL/ABZ8b73UtOntrJgZpGO6Vs7mYnORxjgVnRy1xldo6q2ZqSaizuviH8WbfXNIcwXHkXqTFJiXKgqDgjr6cV5le+PPJ028iilVXZQscatnaO44PSuKVtVvZHVlmleQ/OcevtXSeHfhzd6i6ia3naN3Hz4GD659K9lQhSjqeFzVa8iK2g1fVL2MwMssT7SQegJUZ4Neg6H4FS0YyXFt5rZB+ZuAfp2rrtA+H1rZJGEzHGq4Y53HP1Arqv7LEOBt3Q9PXNcFTEc7tHY9KlheVe+cI2kx2xaVoNuOgzxmvOfHOqC3WW0gI+0OmcLnGK9X8X6h/Y1lLPKRGiAhcHnPavnvxBqcl9ezzyu4kkJ2nzDnb27V1YaLb5mcWLmo+51OeQyySlvk3sB+7Lcmt+WyaKGGPIUkZGM5zVbS9KN1dpM9wAq4Y8HP51Z1BmtNpE7BRna4fO4ntXt2ly6Hkt3IbO7KO7OwLIOuM9DWjY3UwkjaJEIySpzhyc9Oaw4k2QzbizAkdPc8/wBKt288cuwlsZ5yHxiuWSYoKKep+pP/AATG/aFtYrC++HWu6iFkecXOkCZuCzZ3xhie/DD6mv0YjkyPUetfztfDrxne+CvEmnazpdwkd7YzpPFLvDFHQ7geff8ArX7v/Ab4xaV8avh7p/iHTpoJJnREvYoDkQ3BjVnT8M13Upc0PM4a0HGWh6Whz1p4AzTY+VB9RUgXB6VRMQPWmp1P1qSimOwU0nNK1RyAkcHFIG7DqKjAxipAMVViLhRRRTENBNOpCcUA5oAWiiigBr9DQBkCnUUAFMk6GjB9qaRhWoE9jhbr/Wt/vH+dFF1/rW/3j/OivNe5+d4j+LL1PxY/4Kbn/jLvxPj/AJ8dN/8ASSOvlDILfNnr2r6s/wCCmuP+GwPFGen2HTc/+AkVfLVvhmKeXuLHj1+ldS2R+pYb+DD0QwwhkZ1zsHAJHU+lWrON3dI41BlmcBVx+VbvjTTY9Ems9GixJNaxAzOBjdI/zY/AcVd+FHh+PxP41t4JpBDFbwyXRf8AuiJdw/MjH40HTo0R+Mrl7XXbnT28tk08LZrszgBAFP5kE1S0qFCTu2kA5BVcnp0FVpbhr27ubmRQ3nMzMX5Y89f1re8PMsSuUQmFkY4JA7Y/nRZrocslHuE8ojI3cKVJDYyAfTjv7V6F8F4pH0nx7ciEs0OhrKSUHX7THg5FceI0hsXi8lWMiBgQR8ig44z6nI9fYV6R8N4CPg78ULlIBZrFDYWok4zIDckkDHrt/SlVblG1jGhGKle56F4Gu5NQmsLl1LRyRJNwTxuUE17xZaQsmlNdQudyp8qivB/2adOi13wHZXEMu65t5Xt7hCOFG47SPyr6i0K2+y28YIQkpgqTxmvgcc3RqOLP0nL1GpS5kcta3bX0ccLkIXGGyOhxVpYXurJVUILmE43AfeFM1yD7NqMTY8ts52oODVhbqC/sywYwTI56DBrzW1Y9ynA5u6lX7ZKjRPHMozlj1+gqyhDTo/lFCUwSp4PFa1/GdQZYLrDSkFVnPXpnNVYrGe0WATKXtw2EnXoauMla7Onk1KF3EHhD28pQJhTGynJNc1r8vmK4kiEgKYKgfdrvXtNscqmRY2ZutcbrVi4lk8uU72XkOOD71dKonoY16elkjyTWNFEQD2itExyTHyQR7VwWpwJIghkTYyuCofq3rivZdQQxSosivuwcFWBBrjNe0+GRHMsZO5gVG35l9cGvWpVLOx87Vo8+ljwPxB4fLvOFbarHcAw561w9zaSW5ZTtx9a+ib7R0laRYkWSEEDc33hx06VxuqeC47kshVVBzt4Ar2aGLUPiPCrYFrWKPHd+SCeg7HBp0cwUZPBHpXXav4IktwWjTcu4AkY4HrWQPCl07hY0Dt0PzYGa9RVYTVzznQmnaxkrcvuG0hRn8uc1JPdSTszOQ7Y6k5rat/DEyOWlCjHy8t3rT0vwYZHKvjfkDIYEY96zlXpx1ZSw856WOXsrOa4YlCE5HHPPsK67QPAst/chZA0EUg6yKcgHuR2rsPD3g+JEfJCKRnHtmvRdK0VDLtwJI1xgIOlcFbGrZHo0cA3rIzPBPggWQUACRANpbaDn0PSvTNK8PJBEqiJWC8g4Awfw607RdPVTBGFSPdzz/wDWrqbHw3JclS0m4hjhIzhfxPpXjVK3Nd3PdpYZU1axjNACxQA+ZHgskXTFO1Sxh0y3E8twsjuMrGrcKO+a6258rTYGCxwHCgkRcjp6968O+K/jf7HYkxrKpLhcoOKqhq1YMU4046bnnXj/AFuXxNrslhGqCKNjvIzgrXnXiK3EOqpbRqhRUCZduAffivQbaxt9N8OTahcNIZJAWkYkZ65wK49tMaXVGu7qGSPJWaNSoyUPSvocNq7HydaCvzS3IbSNLLTZlCKJAoJYcL36flXPXN2BcsN6koegOQf8K3vE8pij2NE6DPAJ4PH/ANeubuUihKq+W3N821s816En0bOSMbj2lErKmQqjP3eDz+NPglfiN48qDkFs81E6RNCdqgejKefxpoUI6MoaQD7241k2noWoanQadcKRJhYdzn5SrY5/KvtD9gD9qSH4J+M9Q0vWzEPD2sbI5ZPMCeROpASTk4wQSD9K+GLWMxbXAYBhxg8Hn6V0Gl3S2nmFlddzcANwfp3qIz9nK6FUpqWh/Sha3CTxI8bLIjqGVlOQQehB7irWflzXwX/wTm/aui8e6FY/DbWmlj1nT7Tdp88jFluYUJ3Lz0Krs4+tfd6Sbq9DfU8yXuPlZIrbqdTF4pScUWJ2FbpSbR60m/NKOtINxu3mlpT1pKLk2CiiiqJEIzQBilooATdQTgUtJ96gABzQTg0AYppJ3Umyx4OaY/Q0mTxzxQ/SmQcJdf61v94/zoouv9a3+8f50V5r3PzrEfxZep+LH/BTjK/te+Jsc/6Fpv8A6SR186eBrUXfiSzLj/RrdjdTHGcRxguc+3H619F/8FOCR+154mHb7Fpv/pJHXiXhe2h0j4f+Idadwl1PjToM9Sr487A74BFbpuyP1LDfwYeiOXsornxBrLTSAzuWaaTPI4DMc/lV7w9JfaPZX15a5XzUFlvBwTuIZgPqq1l6VqUunySPE5WRkYfL3yMEGugv/FVk3gmx0iDTo4L6C7ad79HO6dCiqAy9iCD09arU3d9kM0jTESCa7uQDBaqGmRHG4KeBx9anl8aQWsYFlYlSnyiSVsgn3Fci07bG+diHxuyfvY5qrvYLyTtPatVNoj2MW7s7y58fGXTLGO1t4o7iJW+0GSFWVm3fLt79Oua6Wz+NE9l8M9U8KNpAH9o3lvdTXER25SJXCqABkAs5NeQRttUkHHFTCclQSxPGPmOaiU2y1Rh0PrP9izxhDB4g8RaTdW8kkV/FBJEjMP3Uyz4GPXIcg+1fZr2f2WeOYARx4G6POSuRX5Y/C/xZL4R8aaNfRXT26x3kTSncMFVcE8/56V+mmleKLXxL4etNRtZ451lRZA6Z5yq5/U18RnlKTlGZ9hktWycBviC3eeXMAyI23ZfqasWOnK8UnmRhHYcletIsMtyxYOHBxnB5H0rsLbTFlg8zZ8+BgpXykqjSsfaqOlzzzWLMrIsNwu5AP3bDhgPQ1J4dtbm2h+zNma23E7X7Vu+IrUbwtwRtjPDVY0S1iM6pIj7SM7hyCPWrlVahqaw01IZ9D/0eRo4wpYcgd/wrjdZ04CX7oDbdpFewSad+7IjjBcDqe1cTrkADjdAHwcZWop1Xe5ahz3R41rOkiO3dgfLkLfxjjHpXJ6p4euikzxlW+XIBGfyr2PUtJhYMvlsQTu2t3rGn8Ow3cpKGSNu6uMD869iFeL3PIq4RniEuiXSzhpYlQbc57Gs+608TpFmAAKcFy/SvYr7wrN8uxd6BsMBhlrIm8L8MPJRXycK6CuqNa5xfVbbnjb+GvNM3mKGQkgKXyOelQx+AUkfy1UAlc8NwR3r2hfB8Uku2SNYydpGFAzV608EWKKrOp3ng5PGM1r9bktEc/wBQUpXPGdO+H0DJtKZ5x944/wDrV0Nh8P7QOzfZXWLgEAknP1r1iz8Ewlm8m2DxZ6g4rZPho2kTbbB2J+7jp+NYzxJ1wy48y07wJbI74tDgDI3HOBXUaX4bjtmRlEKjHAK9a6uHRVV1LRpF8uMc80yWCGBGRN0kgb7ifdFY+15lodP1RUtShEkdrGyCCMbTyyIMn8TUd9f20SzDlXAztDYpl3fSwo/mCKQZ+VOwPvXE+JPEDWkUm94lVkJ24x+tdUIKbRw16/s42RW8U+Lo1QyR3IeJAd0u4AE+npXhg1G88b69hnM8FuSQ23AUduO9XvFeq3HiG4jsrIKkDN+9MedoBHbPU1b1aC1+G/htrmIqLu5CJbbyS8pxyR7Cvao0lCyR8rWqSnL2ktkFnaJ4h19dNlilu9F0eJr7VwjbR5EYBZR0OTuUD61weu6/a3mqX00fmJZmb91Gc5RBwoP0XaK9A2N4I+BR1e4mCa94ulMRSQ5cWkZLOQOwdvLz67cV43faowO1SNzqCcoBk45z717tGCieLUk6kr30KWuait/L8koeA8gEdKpLC0aA7oyWIAznI/Wo5JcsAVXjjAIB/KrE2yNY1j2FzyTkce31q5asNERx52ZYqAARtHBJzQZDcQpGkjA7dsi9ick1OxjMULGVA4+cA4zg0yI4jyNozzx6etZFJO9xgzEWVd2MdyauafPMsg3ZYAnhmqkXEuw71yOACamW8kSJ1j2lumMdM+9LV7hJ6nc+E/FupeGNRtdR069ns7yNv3U1tIyunuG4P+e9frX+xb+3Ho/xQ0jQ/B3izUpE8YgGCK9nAWO9K/dGc8SEdQeuPWvxtgvHVYQyxkqcFchv/wBVdB4X8a33hi/tL+yunsry1kWWK4gkYNE4IwwIOQRjtVQnKCtI5q1NS95M/pGjlVwp6D1qU/NX5h/syf8ABTi7tprHQ/ibNFdWXmCNdcihxNGuDzIqcEZxzjPPNfo14P8AG2i+N9KTUdB1Wz1eyY4E9lMJE6Z5x0P1rsWuqOK7+FnQ4zinDrTQf5U7dmkUgPWkpCwDY9eaXP8AnFAWYZ5oprMEIJyfpTqBWEDUhHNJ0yT2pQ2R3qrkWEx7Ck/iqTbkdaQLRcdmLRRRTJCo26VJUb8If896TA4O5/1z/wC8f50UXP8Arn/3j/OivOPzrEL97L1Pxc/4KYp5n7X/AIlHHNlpuMj/AKdI6+ctcvSum6dpKKY1t0aSUMeTI5yT/wB8ha+lf+CkxUftjeImfIVbLTXPHpZxmvl7Trf/AISDWoYJbpLc3Uyobi5OETPGWI5xiuiKdkfqWF/gR9EWdbXR4dP05dMkuHumib7aZdu3fuONnfG3Geeua5ok5OKv3tv9kuZIfMWQo23emdp9xx0NUNpI6VR1IQcmnBd68ZJFIAfb8aVeueKBiAbmwTt9SaljGQc8DH4VLiL7OG3bpC2NhXoMdc1CQqkYYnj0pMD0C7g8FL8M9Gks31EeNPtji+WWRfspt/4SgxkN68n6V9ffsnfEC3134eQ6DceULuwLRqocZZM5H44avgaMKoBO7Jr1D4C+M38EfETRb5DugecCWNhgFThT0ry8ww6r0ZLselgK7oVovofpro1lGb9URvLG4dT0r0az07y4wY5AwIOayfDujxahAkkcaMrDcjA8HvXoqaZLCFkZYlQoThT7V+ZVINPlP02NWPKn3PJPFGnxsm/qAfmGOtWvDQKokIQlWHQgYx/Ouj8R6dA9tzIy5PO0dazNAsDJerFIXHlE4bFYOSasdKkuQ17jTV+zskUZjyM5U5HHXrXn2t2U8TMYz8oPCuvWvXJLCR4lQYyY8c5715/4pspCjR/INq53E4qLOLDDyvM4FkllmKlWUd2HY1q22gpdQRs6M475GM/StHSNNaaRmd1C8EbR14rsYvDeE82Ob5scKRWvtbbG1blT1PKNR8KxLz5cluN2cN1rDvPD8k0vy7JF9856V6lr2jzDLON4wORXPWnhn7LdSOHkZXOcE5xkVtGu0KFOMtzh10YrOu+Nh8o7Eir1vottNEFeRw27gAE131h4fdCHLEgjI7nFa9noJMgBkEZboxHSj6zrqNwjDY8ou9Nh08MEZwX4zsIz+HartrDKVj2wOCP7/Q16fc6Y9tazJ55bsGXmuPuokt5cySyzjB4Y1ar82iGrdTmbuU2sCPPbx5zwCxFcjrepwNb3UfK5bJVcr+tdfrECXCL5USoEYnL4NcpfNGvmhlBfsMjB+ld9BI8/EuyZxuo3bMG8tHfgENswK808Ume6mPmZJOVWIZJ/GvTNcvhMGU5ZuyDgfT3ri7TQxqevWimcF7ydYYoifmJJAO1e+M8+wNe5QjfTqfJ4iS3lsZHhLwwm2a+v/wDRrW0Xz2JJCxhcnJ/WvHrvU9Y+Lfjm3htMMiyta2MMQyPLOScZ9sc11Hxn+LC6+j+GfDUUlpp0Dul1dSyDzruTlMEDgJwfl9TT/gO0vgN/EXjt7dJE0G28lFJJL3FwREMf7q7m/Cvo8PhvZ+9LdnyWKrqXurYqftA67BJ49l0TTLyKTSPDwi0m36thYU2M5b/aYNxXj167yeYVdSincJWByfpjir98jyLI0tw7STEksOjk8nOevPrWDMDJKRwcDAGcCu9aaHHDlQqRmW5jDPncQckEVOCnm7FZN5crnJNRBHSLeW3lflzuqxo9qJZMuxSNN0h9enFDNHboQvaypcGJ2QbeME9QT60zy2ZweFUHaVzmlmtJELE9HYlQW5IHeiO7liXylOVcfNu5P51I7iOpUkAZA7HtT12BiM4yOc55quzkBMBldRjOc5NSIu07gJScHOTirJlFPYsbfKTIdAHHXa2cinxzbYwVlhiPT5Sc1DAqh1dg4C43Dd60rpKZZMMH4zwO31x1rNpS3C2ljVstRmhDrHOroTvKDdkivcvgH+1Z41+AeryXHhi/txBMyG5tZ4RJFMuQSDn5lOARla+flWQLKzEpuXBXf8w/xohueYwrOgU5+Y44xVp8uxzzjdaH7yfsy/tt+Ffj/apY3DW3h7xKsKs+n3F0MTHHzGPIHA9OtfSUM27nIIx0r+avRdZks51dJnV1xymRg+vBHavvD9mT/gpHq/w4g03w/wCMLSXxFoSL5KXMTs17CMkg/MSHAGBg4+taxqRZy8rWrP1pD5p3J7muB+FXxh8MfGTwraa94b1Fbq2uB/qnKrNGR1DoCSp+td0kqsowetXYSkObI9aAcCl3UtJDGhvXmjcM4xQelA607CWpJ/DTaXJpKkphRRQDmncmwUxxwetOzgUmcg/SqJOCvwY7mRfRj/OirN4P9NuP980V58lqfAYiP72Xqfij/wAFNZGT9rnxQox81jpoOf8Ar0jrwPQ/hhres+Bta8YQW0beHtIljt7y4aZVIeQ4QBTyefSvpn/gpj4Q1B/2kNf8QobWWzmTTrJY1uFM6y/Y4yMxZ3YPY4xXmviHSLnSfgb/AGn/AGmz+csel3WmRujxoylWSRtg25IfjJ3Daavn0jbqfpmGf7mFux4BLkvyecdD29q6PXfDM3h7wjoV7cKEn1R5ZosH/liqoAfxLH8qwWBOSQGByMjn9PXj9a9a/aLuov7V8J6HbhANF0G3tJkQfcmyzOD+OK0eh07HjW0nOT+VL5YUepFWlVSvMZXtmpo4EI2qELZ6kkZ+maaE5WM+NSxAx948Vq29nbLp91JcTPHcYTyItv8ArMnk/hirfh3w3feJddstLsEWa6vJlghwcDcWwD9BnP0FX/iLcWy+I57PTyosNPdrSBh3CnBOe/OSD6EUrj5k9DmI0hEh3klTkZ9DWjYJ5JhkjdyytkBQc1nIqmRgflUkDnJzzWmLS4SCGeSDZbyZEbleGweeazlZ7lbapn6nfsL+On+IHwwNvcO5utOuHid5HySGG5eT7EV9TAHyI1wHGduc9eK/KP8AYc+K0vw++Icdpc3ttbaLfzxw3XmPsVQeFcKSOclenpX6uW8UN7polWaGQRtvyX4IGMYIJz/9evhcfhHCrKSWh9pgsXGtSSb1RzWuwLDvR49qj2qpoFvHn5dzNkjnqa6HW7eScclWMg3Ie1c/o1nsv4nkSRy0hOFOBXzjgouzPqqb5qR1l9aSnToJFBVcbSnYV5v4p0s3LIeAiAk4HWvWZrWSfSmEKMFX++2K8/1K2kt7t4JVwCAw3NkH8amtCxOFmmyl4L0+NozuK4I4G3pgd66/7Iqx7zLlsD5QvFZvh2LZMFyqj/Zrb1ENb23nMxCKw4Cnke1c1KN7sKs5Oqjz3xBbXUt0Vg4hGAwHNV7HRWikAeFQzYbdntW/ebZH8yN9mScA96t2qRgqDgyMgDMe3vTsd8alloZlhoPkzAyBSu35asXdiUt2+YRqo4VR71uqzxRKkjxlN2FI+tZWsakFt7hXeNZFU7eO+aXKt2YqbqSszkNa1CGxRgzvkDk9M/hXneq6ol2reRK3l4JOUyeuOtdlqEN5eK7MR5rNx6Y/GqE2lx4YzxEMwwqoPx9K2pyUHc7XT9081a0lubqSLY0sO0sXfgfT61XuPDuozwuYQBHn5VVMjHHc1n/tB/EVPhT4QF7bbY9TvC0FsGyxD4yWK+g/nXw/4k+MnjvxfezSPrN+65LiO1YqqrwD8qdq+swGDqYmHPeyPkczzKOEn7KMeZn1v41Gi+B5GvfEmrw2qIBm0/1sjg9MRr3PrXz18Uf2im1KWey8IQy6LZyJ5L3pQC5nXphSQTGMdgc14nd67f6lK/2m4nusNubzZCxP1yaoPctJuIHU9CelfUUMFGhruz4vEYyeIunoOkl85tzFix4T2OfWvSJPiut38OH8FxWEWnW9zqEOoXF2HZzLJFF5SgqR2BY/VjXlzNgDG5SDkD3qQTSBhxg+o7mvUi+V3Z5bjoa99ZzQZTzAIudpI6emPwrK279+w7yuPY1v3M0Euk2whlM9yql5lkB+XH90nrWfZQ/a76GAbgjEeYVGSAOSentSk23sRHR2ZW+zySwAB2eJW3EhSVBPpVyCzeCyZiAVecRdCM4X5qi1K+W4urqWPIjcjYVG0EDtVzU540WxtYHzEqCWRt2QGY5P5YqXc3b7IhjtGXT9UnMIaKMRxK+PusxyPxwDWe0SsqbJCOMEBD8tdvrFvJo3gTRvMSLzNTka8ILchEBRS313GsG3XTvs0LSSZkIJYDPBz696S5mieddjDS2DAuku8qucbDU4tCUkfYWxwWIxg+nWrJEeWETZyORngCqzSOSWETOSSSdvGcmqu+wuZPZEj2f7kNtdMgEsYzj+dRi1XnZMu/IyqqwJFSFyVVGV33A5HT6YqNGk8oqIUwpz83Wo1BO4q20oYEuVGSM7SafPpEyRF3Z+Dj5kxSwXSx3atNAZIdxYxH5SwI7YqCWWSR2Me5e23ceF7daaYFy0h8+VI5JWj3cAFerCrayCGUeaH8xX4Afp9KyILxredSU5UYzzV+7Ja5jdoxGrjJbBq7XV2jJro0egfDr4pa34B1qHVPD+uXWj30LhlmtJdhz7juDwMHiv0f8A2d/+CoGmSWCaZ8TYbv7WkgX+17UK67SesiAAjGcZGa/J5LhvnaNwi5HDEg/WtbTNQupCrxhGki+Z2L8Adivoa0U+VW3M3Tiz+kPwl400bx1o8eqaBqMOq6fIAyz25JUggEdRwcEHHvW8JM9Oa/n8+Dv7UPjb4Q3nn+HPEN7pySEeZCG8yGXGMZRiR25PX3r9K/2fv+ClHgnx5bWmmeNrn/hG9cEY8y9mi8uzlfnuGOzPvxVJxlsc8lKPQ+2fvCnKtY2heJtM8SafDf6TqFtqVlON0VxayrLG34g1rq/P+FUTFodRRketFSxgeRQBilAzQetADSMikxgY9eKkwKY3ancaWpw2pMBfT/75/nRTtQ/4/wC4/wB80VwSerPz3EP97L1Pxw/b80m7179ujUNNsixuZYdL8sLHvIItY24XueOlebfH6/sdP8KaDaaNHHZx6oss2sxiMwGS+hk2FhCR+7G0IcDjOa9z/ay8PXHiH/goVrCWuXvbPT7K9t4En8pp5IrGN1jVsE5baeACTXhf7YniKTxX8RdJup9Pk0i7GjWyXWmykl7WcZD5zzlsbuRnms7/AL2MVtY/SsLZUYeiPMPhd4Tfxl4102wCtJaCdJbuVeFigBBkdvQYGPxql441tvFfi3W9YXJW7vJZUPopY7ePpivQ/D6P8PPg9qGqGCT+0vFkkunQPjBhtogN7ds7nYLn/ZNeYRaU8vzLKiEdm9K60bOokxkMEjRo3JbGOuKSe2LKSUO4HAfcSB7VdW0MMLEOshTnAaprS2N1KsAaRRKRsRefmOB/M0ptxV0c3M+bQ9Q+DGl2fhTwP4p+Id8yxXemKLXRfM6SXToQzAdygkVvb8K8QuXaSUN9/jO7pnP/ANevevjtb/8ACI+FfBngPesNxpWny3t+NuN11cSFirD/AGVVR+NeI6Vpc2p3UVtbq0k0hCoqruy2eAF6mpT0NoPqy9Z6A9v4XuNYvIHWB2WGzkLYV5M/Nj1worKbVbg2sduJHWFWLqm7hSeuPrXcfF5RoGsf8IlbSGSz0JVtmLH71wVBlOPUMWX6CvO41VmOM5HQZ4q7G0bPVmnp91cJKssK4ZQTlRuI9+QcfWvtX4L/ALTXj7wD5eluyeP/AA+8EbvKp5s34GxJe5XHK96+GraWS3lEiMY3xxzjPtXVLdPr32e1tLAfaFiRHS13u8zZ++VPAIrkr0I1Vys3pVpUJ80D9mfB3xG0b4habDcaRrEWoOihpIFI82E45DL1FdFp5lnu4o0UvIvLgdvwr8mfhp4H8W+ENRj1x9dsfBMsSfuZdauPKZ89tgBJ69McV9j/AAb/AGtrC41Wz0fxRrGjS3rLsGr2Fxshk6AEo+Dn3FfI4vLHGV6ep9jhM4jNctTRn2okqPam38oBiDnmuf1WyWMkMoGRn1A49avaNqVprmmW88QS7huIwUubZw8R/wCBDjPTvUMlnGohDHYpYrnsRXkYqDjH34nq4eqr88WYWlr5EmY3HXsK2b6Zrq0ZRIxxzz0zVObTmhmIjA27sbl6U6aM2jvGyMQwGMAmvKirJo9CXvu5RmtY2OJYi5I6g4AqewghBw0OFPAOaEnBI5wShwGFSxkrbpuUAE/TNRGKSuzaWwlzDJtCRhdqtuGe1Yuo2huBl0RSeS/XNaijzxOd2PY1AtuDDGGlzvHTA9azna+hUdNTEudOjFsoaQop54Gc1nziBbcMz+Uq5y0gxtA7nNa1xOyqw3Dy1yDnivl79rr4+t8O9IXw9Yww3Oo6nAwnJkyYYTjHHXJw1dOFw0sRWjGIYvF/V6Mqj7Hyz+1h8XP+Fk+OTBYyq+maXvtotuSrtvO5z06gL09K8f0/xJc+Hl1G1hYhL1RHNJDIASv93OCQPp6Vl3lyzvIzFUEhztOflPpWdO0sh+ZwqoegGK/VcNQjSpqmtkfkVevUxFZ1Jvct3dx5zSNCvlR5wIh82B9cZP1rMLAKAfmPU08ySbgVLHdxubuKYokXccZydpyO9dy0MUrCS8twc9KcjEDJLDHTFO8392EC4ZWB/TFSxxrM23nOQTgdu9FwZZsvLhYhh5m8gN22D/GtOwuBp9le3McgW5dvs8QLDcFYcn8qzra0kvtRSC2ild53VY4wMszdh7n2q5quiXmi6hLa6lE9ldou54riPaydwCOoJ7Ucxm97ma9sftawlWdR23Z/OnRxPeX/AJcaPmSXasan5iS3GPzp9kjLFczDeiqoYrjO7Jx1ruvgvoqXniZ7+5Vmg0eB9TlA6fuyCq/iwApN33NOhj/ESeR/EVxZRAeRpxFpGiuGQKihWwfdgTXJ28skbBWBG3sMVev5/wC0L83TuzvcM8shOSQWYnn/AOtUDwyQFf3mSOcLSuFyJnUoN28u+CCD/MUgdlBG9jGSMkDAA70M3mrvDsT0+UUkKFshhwFJ+ZjzmgLE259gkWUYQ4AI7U2NXniLB8rjLY+tNaFlVZA6L0G0c0RrJDORkoWHTGAaLhYn8kkBxMzyAHkDAIA6Uq2Ess6oiyS9ABxxkZoe8kAbeceijpTvPn2CbzBvU5wnG360XIfMw/sq4keRdwZlAJycelWFuJJLPyXbBiBy3JJ5NUZZZJtskrfU46dOT+VS2U3kXEQkYKknykj05wcfjVxlpZi1JI4jJbSXYTKwuqeYemCOmKLKZ4rmFvOIVnxhV+8O+aiuk8q5lj3b8EDcFI49cVXiHQGTgZYFacbJWYnd7mm6yWco3AqgXhvbParttrMtvbhWlyNpI3P0Ge/rWZcoGtt+ZBgAKrNn8ajRysRyjKOm7IofKnsTdNNM+kfgl+198RvgfNaroOvMdFiyDpl0nmWzgnP3f8MV+k37N/8AwUP8H/FCwS08b3dh4O8RFlQI0kn2ack4BVmGFPsTX4q2c++4yBxgAPv6H1xU1vqkllJgGXaxILBz+fX+dWqsbHM6euh/TFb3UV1Ck0UiSxOMrJG2VYdiD0NWA2761+F/7Pn7dPjn4E+fHYmDWtLnCq9hfksq44ymDlDj0/Kv0/8A2dv22fBHx+2WKuvhzxD5e5tNv7iPLtnBEZzz0zjHSqXvaojm5XZn0ovWnVBDOsi5BHPIwc5FS7hikNDqjl/h+tSVG/QfWmBwmq/8fs3/AF0b+dFSaj/x/wBx/vmiuJ7n57W/iy9T88/i98Nb/X/22vF2sWEsVvrP2DTk0Vrm38yJ5oraCSVSwOYyYw6humWxXxP+0lK/jD4/eI72GGNXubtYbpVOYjdAKk231UyDg+lfpp8aNRXUPin4h0u3sb7TL6xjttTh1u3nG26eO2V5LPywQzlowOOQNwPHWvzw8J3qfET9qRNRmshZ2La3LqE9s6hfKhRmlZSo44EZGK5ablKo2fomGb9jF+RF+1nZ2+g+OdI8L2bN9l0HSbeE9laWVTLIcfV/0rxKNg6rvUqrDgnqeDW94716fxV4svNVnlluZL6d5Aztk8k4/DHGPasMyyIUWSE+WASoHqK74xa3B+89UJCEjlkx1HHzKVUV6L8BtItfEHxa0I3oVrOydtRum25/cQIZG47g7K82a6WWYnLl1TJBYggegr2v4SQpoXwa+IfjO4lVXmsz4ds+T5hebZnHoNgkH4mh3vYOVI86+LPjf/hY/j/VteZCr30zSqrkkqNoABz7LXoX7LtrZ+Gde17x1qVut1p/hax8wwhQxknnYRRAehGWP4V4i8huLlCBhDgDPJx0GPyr3jxdpTfDb9nzw5p3mLBqPjCZNXukjU5+zRIyxBvYuSce9Q07lpJHz9rt3Le6pe3Uz+dPdSGeSQHOWb5if/HqxiSowOMjkV0UtisjqoVhlArKMFgR14/GqVzp7sFYRgE/LyD271qkzeM1sZPmknnB+taWla5qGjNK+n3s9k8ymOQ28hQsh6g46iqgiZoWIRcf3hXffDnwlDqHhvxVr9/FEdP061W3SSU4AuZtyxY9+Cfwp3S3RrdLc5AXfmxtM9ySd2B5nzE+tOj1RY5MK8gO7BZTkYqh9kkiXdJG23BJ7d67yb4X3lj8K4fGd4YktL6+NjZREnzHdeXkwONuBj61Dt1Qmo7nqf7Pv7YfiP4FXkUFtcT6loqy7302WV/KIxg464POa/Rj4P8A7U/g39oC0eLSZbmx1iNvmsbuIgjpyGxhs5Ffi8LWUTp+64Yb9vPIr2n9l291Kw+NnhSXS5GUjUIBNsJz5ZYZBz2rx8dhqc6bk0evg8VOM404u5+yrRmbMckojB+cKBznFUGZpJFYTSMcYNT22oC9aEmVFynL4+UelTywJFapIHUZbh4x1r4Bxjq5H3im01czSqzMimR94O3kUx7TyZH8xi3l8jJp1ylwLdim2Vt2QoGCPxqnLNJESZopOikbjjvzXM9XodabaJ5ZFjTzA6hDjhRzWJLqMa/MJQFB+6R0qxJds0QJjCLnA5rmtUu4zbShXO5TksT2qFr0OuGu5jeOfHVv4V8Oa3q8582Gzt3mKjpwM/r0/Gvy2+KvjmD4ieMb7Wr65kieZFPkQEyFccY3EKB06YNfV37Zfjq4Xwg2g2DMolMcl1tZdxj34GRndjjsK+ArsSb2Y7jjru5xX3WS4SMIOo1qz4TO8S51PZReiLtxqkUTv5ECGLd1kIZv5CqdxeO8zSOB+89e1Vl5LbQduD1PNXL7T7qydIp4GhLKGUNySCMg19QoxR8lyor5DtkFgR/D1zVm7sJ9LmtvOGDJElwg6/Kwzn9DVaNHRsfdweT3NbfiyVZprNo2JEWn26HPJzs5z+dXZJ2RVyjq1pNpmpTW04/eELIMDHDAMP0Ip8bxRWPmpcPFeCTYIVjODHjO4t654xXba14QuvF3i6GG1e0tmbT7ZpHvbgQxgiJeCx7nHSuP8Q67Preotc3X2fcAEAtYViQAAAYUDHbr9alaiZn2c0sN5GVlaFlfIkUnK+4qxNdyvdM0k7XDBidzZJPvkgk0/RbeC61W0hvr0abbSOFkumjaTyhx820detTeJ7Sxs9euotKvm1GwRysN20ZQyAdW2k5HPrVC3K8t4TbRpuaWQOXZgSAR2HT2/WuwiLeGfhi1y4eO41q+8kBOM28Kc5PozSL/AN81xCwyXs0aIh/hTBOcEnA/M11XxG1WO9vrHT7ZF+yaTALRdvCs44dvqSOfpQOXY5O2aSNHkBAxlQO59hUyPIzIu9i7dQDVeIIH2A4dsbSTwKmiDbolYEKSdxAwfbFOKW4NRki0m5rZGaKb5CcOm3B9qoykS/M25GJ24C9uwrRuEa2s4t8YLyZZRnOB7jHFZkwaFmUBlTPAzStG90JaD4lkiUuAHYggA9vemGeSInB+hJzz7UKzwqGBbO08MMgjNOaVpBgFFUngLxg+uKVkO4kV5IcliWP8QNSNI3AMhZdwOB75p3nty23epXBPdR6596c2phVAkiR8H5RjGOKLIGVlkcSddwIAG8Yz7VKtjcyO5VQ5iGGOfu/WpTqCsWKRKAV6dRmoTqUisSJNrH720Yz7U0Re/QnNxJFLickScZBPB9B0qOOQuCkcjKWIUqAeOD61WFwRICz5B55qcXOYFyqDngleW/GtFYG32LloQpKSlixVSEPO4k4AB/Gq80k1qHVj5jhiuMH5cUwKg2jyz1y3YipNQgmjtYpd5dWzgkEGq07EdbEUdwFcOUwPUjgfSrLy7Y0k3Z4bIA96qwuyHlWwVLY46fjU1veIFeN0XkHBJ+7UNdkDVnsRwTGLhZ2HOcAZrodI8RT6W8U8UrFo8sm1iuD659a5YXDAnHIUcbRipIJpdnGWJP41nytO9xTpqSufod+yz/wUk1f4Z2mnaB4xiu/Eeho3lm5aZmurdSRjbu4YDnjriv02+D3xq8L/ABx8NLrXhW+N1bB9kkcsZjliPoyn+mRX85Bu7iL5VZl5BK5Of513Xw7+Mnij4d6jaX+gazeaZewyiQy20pQbgeAcHBGOx61vGTe6OZUra7n9ICPuGcj8DTn6Cvzx/Zv/AOCoOhaxaLp3xLkmtL4bQusW0KmBgcDDooBXnnPNfeHhzxbpHi/TIdQ0XU7fVLOVQ6z2sgdSCOO/H403FohNMxNQ/wCP+4/3zRS3xzfXH++aK4m9T88r/wAWXqfH/wC0lr02i+K/F5u/sKX9nY/2t4aSJXS8luEslSQs+NpjCib5T/cr4M+GVjCPhl8UPiZfAHVkBs7eRGIQT3QYSbR6gMcema+5f20/FUy6J8QNCltrgTw6INR0m/uIv9GjbYiTRIwHLspf7xxyQBzXwJ4j1G48Lfs6eFfD0Tsg8RTTazNvwDsWRY4xjtxGfzrmoXlNn6JQlahB+R40RbxTtIJmMasDjByoPT8c5pIp7QOzzB5WOcIrHr/SklmQTyqX3jGScfLgDjFSPHHL5IUYBXcSoyv4969GKcXZj13K8kFsWDL5qM2BgtkD5c9a9s8cXCeD/wBnLwN4YhWOKXWWPiG4LcuSzyJET/wBTxXk/hfSLjxf4q0nQoAxlvbpLeNUTJ3MQAQBz+Fdp+09qccXxIn8OwpttfD1ta6PbHORshhVW/EyFzU6ueuxSTZx/gzwkfFnijTNDs5BJd313DbRqrY+Z2xgE9OtdZ8d/F48Q/Ea7s7a4D6Vo7PptkkZxFHEhC/LjtkEk+tb37LOjqmo+IvGtxO0Vv4R0579JDwBM0biLPr82DivGLqaZ7prp5DK0jszFAcsSev8uKejk2mXa2jLSLAAuJi5aXDPk4xkZpDFbJ5iGYdMqd5aqyKzwbWjk3lgd2QO9NvEjtnKASZx1LjrV3ZmtHYpTw26rmNshk5Occ9+K9x8Rab/AMK9/Z90HRLyNIb/AMUaidZmGPn+zwxKkGfRd8jn8K8h8IaDP4n8T6No1uP9JvrmK3Q56b325H0zn8K9J/an+I0fjH4lmz0+JYtK8PwjRrMKd2VhZl3Z9zz+FZSd5K5u05KxwXiSG3tYLaCLBI53KcsSVGfz5r0j473E3hvRvBPgpmW2tdN0K0u5bccn7TcB5WYkd9sg/SuQ+D3haf4sfFHQfDbs/wDpk43ygDCIEyzH0Ax1rU/aF1xfGHxj8VX9vEBaLefYrbkYWGBBHGOOvyoPzpTspXQRvBcpwEEkM0iTGTbsyqkg5r6V/Yd8MnWPF+qas0YmaxjQRMy4G8vkfoK+YLQSJPG5jKorAmRs7a+/v2APDSr4Uv71yXmvNQwXZSMKowP5142Z1eTDyPeyqDnWTfQ+6fCdlFBbRG7Y7vLUBSeFAFbd41t9lKLJgBhwBx+FYdqJoLdo1KyImAGqS9u9yMrDAJGFWvgHNctmj7pwcpJspXp8m5byHLAjlicVnX03zoiu7M65w55FV9W1B01OGKO0a4Eny71kxt/Clmtwhjby3WXG0ZbOKw2Wh6EdjL1Gfy4lxhiG5ycVxXiDUDCjESDB6oF3A10+tKsdtjDZ3HNeX6zqIknaHzQhzgADOPrW1KOptzWSPjT9sS8nn8eWryyuubIEouQrbWPGa+cLlY2B4cHAC5b69a+pf2wrrSNttDLJ5urxr8m1wNqEnhl7GvlN588OhDAceg9a/ScBG9CKR+Y5pJvEto9C+L/g8+GfEGnW/wDZw06KXTIJY2A4m3L/AKzI65OOfeuh+ImkaT4w+Hfh7xR4ajZ9Q0qyisvEcMQA8llAjilC8naQuC3r1qrpniC3+MOlWGh+JL5bLV9KtVt9IvyQBLGBhbZ0PBJJUqc5+9WP4G8W3vwq8XTyahpTS20SyadqmlSHaJIm4eMnqCGAIPY4rvWmjPGv0OMS0C3EDN9wuoZmHB6cfWuo+KumQaZ4tlt4Y3VWtLYqrDaWBhTJwOKp+O9Ih8N/EG+sLPc2npcLJbbznETgMnPcgEDPtXtsPwzn+J/xP0S7FzZWFla6DZX9xdX24QgJCSB8vJ+6DxzzUSlye8wUbvQ4nUPDth4Z+F0Wq6j4a1i+1uXUDbyXWo+fbWohEQMcYAxuYcnr0NeMGGSaTAG4kcAHNe9ftZ+PD4o8a21paeM7fxrZQ28Uj3ljCYrbzygVgiON3ChVJJ5xXkXg6yS81pZZyscMCPO7fwgLjGfQZIq6bbipSLZMllpKX2ox31zcWpt7YrAYYw++cABVPPAODzXPbN8mPm5+9jmpp7pri9klUY8yQvtJ6knOKiYE3H8KDgNjoKpkG74RsZHu7jUnQSW2nJ5su84BPOwfUsBWNdPK8pMw3SMS7EH1Oc1rXxk0zRLa12NGbtTPKC3DIG+QY/A1iKyrIA8e8dcZwT9aZW48hIggCjdjDbulSxQrLNGgcogbDMx4FCuwP+rEf+9zVqzBMbTsVdRg4A5OPSqVktSG9R9+ggkWLer+Uob5yTt57VTkWOcysw27pCVk6/hT7iWW+nllORgYA25+Ue9Fuzxszsm7JJwTgD8KiwyoyFgWAJ7YzxTNqIxGWBxx9a0mlZbL/VoY3z83df0qgpi8snGG24x0BoZSGt7OdhGGGefxpp8vcR+8IHOc1YKoYjuYRynGEFJGkcgR2OwEYbPr+VGoyswO47chfQVPEkeFDAqT6VZums0kIUll45B54/CnrqEBjI8gnjCl3wQfXIFOz6iuU/IEgPlb2f0KipkhcqEyzN1XBGM+lXrbWfJUoiQ72IHmMCxH0HvWdJckvvLBW3bsKAP07ULTYnVlhgm2MnczcZ3nvVmdludJQjzXnUnnIK4z6VRjnVmDbSuPfNXbNYvOkkU7iFyQem7sOlWpGet9Sj5WW3bVbnkH0ojSINuwFHoajmQxTnAAYORwelICXJdhkscYH86q1loy220WLyOIeWyvhnBzgVVQINuWJ5POcVpRzlrNjhZGwVAK9KzMknBzj+dS13Yk7ouLIWt2BI+X3yarRMA2FY7WOSBU1th5gGJCnqD2qGUso27CuckYoTsmKK3Nax1ExFW83aVxgBtvbPavdvgX+118QPgrqQbw/wCI7hLQqqvY3TGe2f5SBlGOB+FfOpPlsAoAGBwRVtrgq6mNldCOwxUcztuQ6dz+gv4S+PJPiZ8LfCXizUbe3ju9b0u31CWNPlRXkQFgoYk4zRXOfsl/8mzfC7/sW7H/ANFCiuc/NsTC1aS8zxL9t43Ov+HPE/htrNbSC5k02a11Tz93ny740+zshA2Ags3Uk7enNfnx+0pcxWPj2Pw7FJ/o/hvTrfSDkgsWRAZT+LsT9MV+j/7VFpeaXqN1rWt3wfwza3UOp2NoVO0XFtaFn3Y+8M7SD2Nfk54y1+48V+KNW1TeWl1C4kuTvO777FuCeT1/QVhhtXJ+Z99RdqML9jDmkgkfKbiwTIJQfrSxsX8tEkw54EmOQPqKa0uPLBk81s4JVQOPQ07CxrI6MSW+6duP0rvKdk0ekfs1M2l/Ea58USx+ZF4d0251lwrDlkjIjHt87LXAeI9Tk8QapqN9c4866uZJ2dvmJZ2LYz+OK9O8BW58NfAf4ma6ylBrMdno1s/clpjJIB+EeK8r0nTzrGs6TZxxEPczxRooHBJcKM/iazjaSd+hotXc9dt7j/hA/wBmeysQ+T4zvpbtn+6RDbsiKPfLK3Xjk141dWwIZhMRls5UZyfp26V7V+1CLfQ/Hen+D7O2IsfDGmW+nBeQm8kyyED3L/pXid1KsQ3ptBbrgA49KIW3Iu3JjY3dVO7cwT0yCfzqWSSK+iIWQK8mN27FMYr5exnYBSDkAZ9+lV7W6jtL2GTyN7RzLJn1AOcfkKuTVi4pPU+nPgX8F18K6jp/i661BGvrVzLDZqgWKH5WUlyT6E4PrXOfF74Z+EjpL3uiywWM0Lh3f7f5yzBtx2lMAg98jPWvS4fFum+N/AGqXmjPDYSXls9sQ7s4R+Qdykcdc8V8/eKhY2VpDp8C2y7YhPKYM7HfGOp9MH86xjBv3mzl55OfxWNX4F30/gfRPGvjZFZhpthHpkDIdp8+6YKrD6Ij/nXlssplleZ5syM5yJDk5POSffn867/xTqcWh/B/w54Yt2aK4vpzqt8qrndjcIQfXCyZrzUJsGySNsM4JlJ/lVWV9TuSUru5ehied0gA2yykKi5Pfpx7V+t37Mvw3l8E/DOxtyw3lzKzMuDkjNfm1+zv4Bb4gfFTQrJIMwJcCWaSTnKrk/riv2O8OWcmm6Z9mKDaOcge2APwFfLZvVU2qZ9jk1Hlj7Rlm0QFZEedCw7L1Jplzao7o25xkZO0cGtKK0W8uVEYWEgZ3Be4potygjMUrRrgBj9PSvlJRb2PplPU53yC88SovCn5iRy3NPvLJ1y8icICOvIFbLWzCLzZXMpVi3B7fWqrW7X0NxMbaQIQMZbrzWfs/ebb0N/at7Hn2u2EkkTiObIVSSPU4r5t+PHi6H4f+G7/AFFxuuGKxwRocNvIHJ9RX0/4r1LT7CzkuJ0e3tIYy80o5wACTX5YftE/Emf4g/EG8S1e5Nh9o22sIPHAxjHqa9vLMJ7WpzS+FHlY/H+ygqa+Jnm+qX+oeP8AxhNI0hkvNQnCBWJIGW4/Ada7T4n/AAMuvh74es7xrn7bKyuLvDcDByGX27H3r2H4PfC2w+EfgRviB4yt1hkEfnQiQBnjjbhVGP4m5xXgnxe+L2o/E/V3k2y2mlQKFSy3fKM9WOOpJ5r66lOdSry0tIR38z5erCnTpt1NZy/A8+g8srJlhGI2yDjLH/PrXrnxC1zTfGHgzQ/E6Wpi1MwnTtZkLZE86IPKlHGclE5yT83pXjSyEl8YfPqDmuns9Rmj8F67YkkW73FrIqkZAdd4z+Rr1JRT2PElBN6j/FOpHVtdtpl2O8VpbRDHOdkajGPX3r6g8IX+hab8LH8Y3GiT6hqGi6ZJbOuoEraPN5flw+Su07sb8nJ6ivG/2evhx4p1jxBpni7SksLXTdI1CLzr7VpFS3DDBCkEEsMHPTFej/tffE7V7jw/4c8LSeIjrFm73OpSrZyH7FJG0iLC0YKqcfu2YHAyGFclSLnNRRrF8p8s3Mfz4bIk5JKnPf39811Vroq6f8N7zVJGCT6jqEdnArcbo0XzHYeoLGMfhXNrDJcOI0QtKXwuCc54wOfWvRPjrq8VvP4e8JRx+WfC1gLCcAYVrgndKw9TnAz/ALNdb0ViN3Y8/wBH1U6W90ywW83nQtCwnXeEDH7y/wC0McH3qKA/v4lk+WOVsllHAHIPFS+GrrTLTX7GbV7WW80qOQG5ggfY8idwG7GrviSWz1XWLy70XT203TGfy7a3kfe0a9lLHlmxzmlYHvZGbrGoPqt9Ndy4VpTnGeg7AelUbeMNJyfl7nvUs1pIjMhRgyDDD/JpsEDJIu5G6g4xVt3HYuiD90gVl2YLKc9B71oTeZbaeIswyiUbGYHBX6VBpVt5uqpCmBOzEBRyvrik1SNxemL5Y5IwFdT2Pc0KLfUyWrZWbauVYsxw2zYeB9RT0s5rl1+yxNLL8xYKckAdT9Krs+GK5DMv3nBPzA1LapM8jPAJF5xuQkEAmqcew9tzQvtSl/s5LHCiMEHcRg49KxJnY5VlHX07VYuk3MwwvXBck8YqoHCANlTjgGos+5ST3FAEgIYj5sdBUJj56rmp403YO5Tgdv5VPNpc0WZVxKg+80ZyF46GjlfcsrzBphHhgQF4FA+SQ7iAMdu1SRae3lu0jGIqOAw6/Sp47O1MCyPdIG9Cp+b9KGn1YmVJJVDY+Vwo4YLjNNVmkxkoOfWtB2sIbdMHzbhewUhT+NVY7WS8V3XYiA/xcVVkSELNGHQqCff0qz5ioUZo+ARxvxkVnlNgPzAt0z1p21mALHcvr2FS/ITimX7+MSXgMYVQ2DgNnPHX8etVCNpUAAquT16ipJYVFsjBlxnBIOarYXcM9O2BVcqYLRGjYglXRRu3KXU+mOxqnI6+dsckoGPSpLW4KONknlZODtGDjvVnU7JoLtm3EhiCD6cVLgLSLKAkyS2enTsetWdQLStHI2cbRjcu0/hTBakQDILOWxnd0GKcEDWp+UDb/wAtDkke1UkrAQmZgWAbOR/dq/ZypPBIjSDeq5XKe44qi3yjkFuBhXHT3otYcSqzHCk45qeWL2Efvn+yRj/hmP4Xf9i5Zf8AooUUfskHZ+zH8Lh/1Lll/wCihRXNZH5rimvbz9TxH9v/AFc+HfhT42a6kjuVv0tYLBcFpLV38tZAD0UMsbZ/3q/J5ZvKlBJXI6KecD1zX6Of8FSNbvYNM0rQIXdtNvrxL2dTGQglWEqo3euACV981+bt7JKkyu0K+WSyBfM4PP8AKs8MrJ+p97QtKjBPsWZJAzPJIAOmAvU1XuThHJQoARgn/Ci7OGRPk+XBO04PsKnt4Z76f7OdokmYKrAgnJO0dPrXoyqckdhyjaWh7b8U4k8L/s1/C7QN6RXepTT6xdxx8uVJPkk/8BfNee/AvS/7a+MfhgOxaG1l+3TuwyFSFWlLEeg2it39ozUyPia+hW0gk07w3bW+lW47jyoER/8Ax4HNT/BTT/sOg/ETxa67RZaHPZQTHhRNOI4wOO+2Rqw5lyu3UrZnF+P/ABPeeMfGeta7LL5r3c3nB2X52GB7Y4xXOyxTBIlWPcZPnUBM57f5+tTLJ5fEXyoIz8u/ORjBP5Y4q3pG67v7ZPOESqC+5fmxjtitkvd2M23e5n3FnFb3EaDOQq70H3ge9S+FvDN54s8RaZo9jaz3VzfXkaKqjg5OPTj5cn8KgmumuZpJGcFt+B64zXrH7OQOjaz4i8XneyeGdIu71CW+T7SUEcIYd/mkyMVEvdV0XTk4nK/FPxFb+FPiFqlp4Ilaw0SAxwwm1c7JSqAM5z3JJrA8LWeu/EjxFp2jRzSXEt3MqYJ4Clhub6AVz16gcByzEkHB9eg5/I1678E54fBfh/xX40ltjP8AYrVNMsp3yFS7uAxBx3KhMj680mmlfubPltdLU5n4xazHr/xK1gaeN2l2sy2duYVCgRxKI1/9BzXHeROryKfMJBwC44HfPSkeVZ7iRpZS7yZYvjBJPertpG+oXUESSMzTMEVEySSSFo0hBuRpC8mopH2p/wAE+fA5lEviCS23s10YIXYc/Kh3H82Ffo1NmCYptVfMAyv+1ivnT9kD4dJ4T+Gnh6B0kWURGaQgdHk5Ofyr6bi0uKWSJnlaYsSuW6g4r85xNT21eTP0HDxjQoxgZotxsSSMDoA2CfTmprazAt1MoDLv5A681qpY7bVQEG1CBgfSleBIlkl+UbRnaea5/Z3NJVEZMsOEkVTujXjBGKrXtrIIVZWMS7VB5xjJ6/hW2kH2l/mKrG6559a8U/aK+LcHgDRDpttcrbaxfQSCMk5ZEB5b05GQM10UsNKrKxnUxcaEeZs+X/2wvjaTa2mgaFeyNbrL5cksa7fOlyVwD3A5J+tedfs5fs/R2McvxS+IKx2XgnSonuIp75s/a5wxXKp1cZ6Cqfw08H3nxo8YvPrEsekaHaK8suoXBGyG2DDe4LFcu4JCjnlTgVv/AB/8UeJ/iLpVl4ZsobbwB8F9LlRNNk1Ii2+0xJwsmJCruT97aF75Br6aFKXL7Knoup8nLEuc3Wm/e6HhH7S/xrufit41vv7KnntvClo3lWFgBsXYnG9l9Secds146umXU1s0nlOiKuWZ/lUDPqcf1rufGl14S8LXxs9BmfxO8SjOr3ZZImf1WHuB2JJrgdR1u81NsTzMydNoGFH0Fe1QiqUVFI4Z1Z1pczKbL5LSKrByP4kPH/16uW89wYJLYBmSSRXYAZyVziqkPMp+Zxx1HOa95/Z/+Gmv6jqYvZPCI1Gx1OxnFpdar+5toQNpNwHcgMBjbzx81a1JuEb2EztfBXhnwToGmW3hfSrrX9V8ReJFtltZ0lMNkiMEM8jLhT8iiVc89K8g/aI16y1b4sarFpMitoum+XYWTKPlMMSBQR687j+Net6B451bVp/FnxD1JreCy8LaRLomix2lukUKTSHyYlAUfMR5sjnrzmvmITPuyziVnByWA449frWNKDbv1E2eofs6eAh42+JtlNeQifQtEKavqkkmQi20bBn/ADxivNPFWuT+KPEGqatdMWmvrqS5Yj1dif617l4A1hvhp+zx4r1qO48rUPFlydBgMg5NvHCXn2n3dkFeA3EW5wI9pUjJw2cVsk9WQnqRW0Lz3CRRBpHc4AAPP4VqarY3+nXH2K8hmsmYrK0M0RjIzjDbSMgEYxVbRvt7apaDTfON8ZF8jyxlt+eNvvmtDxRrOral4mn1DXZJrnVEkC3DXRO/cgACkdsBQKZqYUryFwPlUjsetTW87xITsOSeDjOMUTZuPMuCojQtzjoDz0p8K4RdrszF9pUDoMiqQmaOnsIGku3gCgLvRX+UsT6GqeA0nmsWPJzhhmtbWMQ21tHnzdx+VGXBVR0INYtyQfJLosbEEZXgdaq6IS1GxFQrMzHLD5QMcVPHG8Nu7lnjHXnvUBtmMikFSTwNrDp61bvEmRQiyktkgndkEfSkJrWxR85tmCpyOfm7mopf3gVjgY4IFSxK0rZYYAGfm4BpFUPchdm3I45zmi0VuXfWxds829q7Mm/cCF6YzjioPts6IYN2ImILYHXitO4IgsFj3BJg7SYHORxjjt0qq0crh1Hlljhweh6VLir6GabuZYBkdQAx4/HrU9xbz2sqpKhViM7WwP0pxhljkRywBCryDWjrV0k6QmUOkwyWB5OD0OfoaVrFX1sYbRPG+CAAfxq/pzlzsYjk8HAwPeq5QBXdHBVSNoPU0+zEgnRRgFjgmtFJLcJbEEud21cj1470Avwofcc4KkVY1KGS3mIb72TzVfyyQSflbIP1FN+QR1RatleW3eMZ2g85PSqjzMcfdIHAOKtWSKZMfLuYdDzmkmtQHZUKyEdwMZFJe9uJPWxBG5KqNv3cnKitbUiz20M7OzGQYII64rG27VByRg4wa2Yoo/7HmkZhI6sAi5wy/SqSUdhSRQljkwzBZEXociltJI8ukrOVYcqvGake43BgZXdj1BNMR0kZX4wDjaBj9aV9bWEmyOVPKbGdw7Hkj+VNi86OQbGODjsauanHHHcsAD1HJbJ6dqrxuYJB95enU9ahu3QpO+p+9/7JX/Jsvwu/7Fux/wDRQop37I//ACbJ8L/+xdsv/RQorlPzPFfx5+p8H/8ABUK+v5fi/p2nB3FgljBcxIHwDMVZSeP9lR+VfDerK9uATskQ5ZyBnae/0r7G/wCClTtJ+04qNOHVdJsSI0DbkOD94HAzyTwehHFfJms26yrKYI8ZBEikcM2fvH0P506UW1sfd4blVOF30ME3samOQhUc4DDqT9K9c/Zo8Hx+N/i3odkZFkjgL3s2wZGyJTIcjHH3QK8c1DfCE2QKgJGQwzz7V7R+zRrR8KaV4/8AE0YEc+n6KLaJ42wwNzMsZx+GfwrWV7WOxwVuZHA+N9dk8UeM/E3iFZFD3d9PclM9A7kj68Yr1qBLTw3+x8WkYNe+I/EIlCCTaxt4kK5H/A0FeF3luIrCKV3/ANZ8wAHGOT/WvV/jPcGLwr8NdAVXjay8MW88oAwrPNLJLnHrtZaHHVIw5urPJ/3Upi3+cpY4OXGCuK0bJrXyr+VoflROSc4ALDpgjmmWtn/o4ZbeWUj+LCkZqR54YdIljeB3kkkB3bNoAA6Z71cm2+UxU9TMeSNZTyWxhslscDB9fQV714Uih8O/sdeMNaBdLjW9Zt9NQFuTGgDsR7fIBXhLwxzS5hjRFzjbkHA9K9u+I8o0b4FfCzwwqbzdQT6xMFx1luHVeM9lQ1MruSibcyseLXtrHHptlL9nlVfnEjEcnknP61658QNPtvBn7O3gbR9pefxFfXGtO0pwyIqRRxr9PmYivOvGaNIbO1CFfMfCjPOG4HSvW/20Hh07xZ4T8N26749C8O2luwICgOwOcc+wz9KVSNpKNxw1VzwpLRXMaoPmbgfMOBXof7Ong2Pxl8XPDtgd6lbszOSQVVUXfz+IArz+GdIZUdoV+QZ2ls5r6z/YG8HLqXjfV9Z2RqI7Z4VyOhLJkj8K8zH1PZUZO+p6+X0nKrG5+knw10r7FpUIQs6uBkxjHau18hEWJ5FfcrcKPpWZ4LsEtrOFPNXzcHAUHiui+zzLAwKtK4cZOenFfG06doq+7Pqq1ZKbiuhRk00zDaXaNSQRk1ZayWByVkjEjLgo/IrUhtSXOEC5TOD64qE26O0YdUMigkse/tXUqMro4pVrqxyXjbxdF4R8LX2r3hhSCyt2mbtnBIAB9Sa/LX47fE+9+JfizUprlxbW9vbLNqUgbISFcFIvYnB/76r6M/bp+Psdla6p4Zst722nlVmlU/LNcEH5Mei7hz6ivznvvFUmp6SmnxW0gt3mklmaV/nncgbQ3qAoxg+tfRYLDqKuzwMZiHVlyLRHplp+1AfB3h8W3hzS45L15hcTX+osJAso4RI4umF5xv3Dk4A7+IeLvGeoeMtVutS1W5mu76eQu0skhJyfTJyB2A6VVk09/KaRldxgthMbV/HsarGJw7AWy7dmOSCa9eMVGV0cikrJdjPZonj+UMMDnJHJqL92g4Lkn1OKnngWNwXjIU9ccVY0/SzfPyVjhVS7yt8oCDrj1OAeK2tFamkXfY6D4V+BG+InjLTNBGow6W11Jg3d1ny41yOTj8fyr1f4263pGl/D3QvDMGuXWpajas0a2XkqLaytclkRHLF2LFlbdxwMVP4T0Dw34P8ACc+qa3oAvtTtLuK/uId4+yG2KboIS65YOzB889BXE+HPD9x+0H8cfssFtFo51+/kle1hGUtI2BfYoPZVBAz6CuVfvZc19EN6I6b4m6sPBPwM8FeAgji61HHie/3YBVpw4iTHUYRUPPc5714qsEt/crbxHc7PtWNSMsx6YA6nNdp8a9e/4Sr4o6/drG3kwTLZWyMQcQwqIkHXj5UBx2ya6D9mfwla+Ifi7o02oKsem6O0urXTDkNHbRtO2fqEx+Nb/BHmuR0Ol/ays7TwPeeDvANo4ZPD2lrNcyBwQ9xcnzZBjtj5R+FeBRQRySKmG2kEs/HHrXS+NdYu/FvijUNZuXlM93cGbLNvIBJwMnrgcVgokkbEsm8E8sQc1cXZakJ6NlG4jW0nPlM4dMYAODj8KGjeZPNZ8tjb8wHPU/j9a0byyEodljB24IJB5Fa/hfRdP13UdE0uNpft93fIsplRfJSLdy2Rz0Bz+NRLR6Fxlcytc03+y9P0e3cqZLmE3e7HzKGdlUH8Fz+NV9Lg828DQq+7OMpyAe+R2Fa3j/W4vEnjDUbuzhSC0kYRwRbSNiKoUADtVbZ9hshFG4Ex+8CNpZcdcnGapDcrFPVJmuL6eRFG0HChDnbjjjNV2hDJ8i7i2Pmc9/yp0ccbx7cBDglm2nIHamLEf3aGDY2c7iOta6CuWtIhczs3lo6KNw3DABzj/IqLU4IBcOFdURSwUKeSK3dOgfT9NNxJboXYs+zOdwxgDH15rnrh0MpDQYIyp6kFs1Fr7BvK423tNy+YW2gsqjcc8Y5qbR7YvdM4kG5O5+tRPBFNGxQbS3AG08YrRtCttp8kjQBXI+RgnqMYp9BtkN+izahIEKCGNyfMJ7Yyaq3shuZTI22MqAFIPUUkBbcubdMDIAfJye9MKDepVAd4I4rMVi9pkWy9iK+XJsX5cYOM+o/Gq2pRL9omCtJIikKG4rR0qI2cM90gikULllbI2elZiMRIzfeDknGDtOapyQOS3KcXybgVU7uAT2NPTKhCmcqcls1eEIkSRDBsZnXBHQY60PYhLCSdz5cofYuBw3GaE+yG5In1FZ7hI5nZXIBO4fSsoI8bq7cjt34qa2DO7AEsrA5BPWq7O4+U5OBgDPQVd5dhLTQntPkuY8qT83JbgAVNqVoRLkkbmG75myevrVRWCt98FD681pXMM95YCU7WMbnOB27Yqd9QT1uZjxbWQD5i3q1bWmyq1u1s67mYfJs25z6kntWPBbtLMF+bYOuMZFPtl2zMp3FSvI6E0BKzCXbEZFZjvDduQfxqMxDKsHAB5xmjydpYZGAeQwpBgOCoxt7NRd3EaWorGJYSQxYoDwQAaqx7clCNoJUnLcnNOv5WuBE7dNv8QAP4YqOOVkY4yM46jgClNt9AWh++P7JIH/DMfwu/7Fyy/wDRQop37Iv/ACbH8L/+xdsv/RQorkufmOKX7+fqz82v+Cj4L/tW6uquWH9nad8p4AbyBx+Ir5iuWIWUO6g7iQqsCQP6ivpT/go4zf8ADWfiUIQpSw05jnPX7MmK+YJp0LqxjDquV6nPT1+tawUtNT7bDP8AdR06L8ijrdmVWJkYPyR97PNd/wDDlzb/AAN+KbMCXM2lIrBgAMTuTkd8/wBK4ySW3uxulwFVc/u8kbsV6LoFq+n/ALNPjy7EaAXuu6XBGxGSQqTOR7YwK2alc9GL0scjFo66vfeG9PhkVnvHjj27v4mwP6/pXa/tJGKP4xaxZJMCmnQ2mnRRqfuCK2jUge2d1c98GkhvPjL4Ahu9scH9pQl8jH3SD/SovilrUWs/E/xfdsjOH1ac+cPRXKj9AKl3c7mcoNQMCO4mtRIA8hjUBiR90enFP1iKa0ttPSWJlZ4i53ptBz0Oc1DdcMyFlIcfxE5/EDtVjxWzyTpsCmOJAqncwTGB0zVNOxzxVnZmXp0b3+p2llCoaWV0iwmPmr2b9oeIQfEnwzokeEi0Hw9p1m0ZGdj+V5j9P9qT9a81+Ddj/b/xV8JaesKFbrVLeI4zk/vBn9M123xxvku/j54zkdw6wXJtUCk4wiqn6BRWa1mjpnHlg2YGkaLL4n+Kvh7SGjJW51G1t5FOQu0yLnH4Ve/aU8Ujxb8afFd5GTNBHfT20bvyDHHK6rj2xW1+zVavrf7R/ha4KmUwXsd0zMeB5aM2cf8AAf0rx3XLltV169uH/fNNcSuzMcclyT/OnN81R9ioRSikRr8oDqAuAAD/AJFfpH/wTg8NtH4Fm1N1AN1dzRZZck48smvzgsyH+UqhwwGMmv1u/YM0H7B8CPC7i3wZ5ZrgsvX5nIy3v8teDmjvSUfM9zLlapzH1fotoDZr+9KNvxgDtWhFFLaXM+52lVgMAjpSWflww4Vfm9KkvtQtbfMk85tlRNzPJhVAHXJJ4rxVSulY9FzvKUjTt2DmIurdATt9NvevF/2pPjPpPwb+F99qF3fLZancDybLH32kIzlR6qo7+teEftJf8FFtG+HKDSfh5eWfiLXYpWiuLgq0lvARkYzkAn6ZHFfnB8R/jb4t+L+uyah4p1241eV3MirLKTDGemETO1eOOBXuYfDPRz1PGrYi11EPi78Q5viD4p+0NcT3NsMlN55kcsS7uO+Sa89nuizx8lQAQuOfmz1NSK4/1pdDIu7LO5IHPQd6SMPNIpaIbRz8gGDx1r3KcYw0SPNspO7ZXlRTFIQzkZb5VOAOajjhIRZJGjICnrwT/U1eht4XBMrEbcZw2Aec4x3rrvAvw2k8cXpubnGneF9OH2nU9Wlfy4oIM4YKW+/J2CDJPFaSkktiI6vlM7wT4Bn8Sx3WsXpSy8L6e3+mX05+UHGRCpHJd8gDHqM9K6vwh4B1vxbeah4o07Tks9A8PyQnbOi/Zo5dwKwMWbGWOMnJ69MUeMPEFjK0Xh3wlcy2XhuOcR2EE24C5Pe8nPOSWydrDhewxXp19a+Dvgd4N8W6HqHiS5utSltkGmQafE01heXoGfOd2ADBUZR0xke1ck530W7OqmlJ67HnX7Rviy/tdal8Mpr9tqVjJcNqGoxaRcq9hJcl2AAVABlBkYzjniq3gFrjwP8ADvx344hU6fJdRro2kMTl1kmmJkKN3CRRuCfUivGyPMuAH3szHoH3fga9x+PckPhLw74N+G8SJG2j2i3OpqhJZryZEkYOe+zeVx2OatR5YqJUmjyBXl+edl3PId3OMjPTOa968ET2Xw1/Zf8AEF7cRrF4g8bXBstPkXiRLOIos5B/hDF3HHUV4noWlya7r+naXbRmWe8uIbdIUB3MzMAP1r1H9qMweHvEWg+BLEqbTwjpUenMockC6bMtyc9GPmNj/gNVLV8vQxS5r2Z4+VIZN8nDY4U9D60bZA8alFOSQhHJIHXPvUtxHa+SHVyg35IAwTxUcSQocxk+YxwGLGt7u5FiyrytcxKybkXbghccgEnB7V6l8KfCZtPCnjP4gT2YNho+n3FvFdbsgXU6iOLb6n94xyf7teVW4RblCwlZ1kxsDeg5r2jxv4h/4Qr9mfw74UtQqP4ru21y9DD940ccrRQg/wCz8rHH0qJ8trFRTTueFaVp8lxeAwBZlhIOdpwewz+NXtfMxu4oGJnaHCs2wAb88jv9Kt6Ij2WjyXQU+UQzS44wgI2HPu9YjvLOS7SBi7ZY8Ejn+dJNltu9xj2Uz5ZVby+VXB5OD9BVmwsDe3UEbbhuIGSfQ/MPyqtNI3mSIWYxklvv4z+FbOhNbLbtczAJMM7WD7QoAJz+YxVIqe1xNbjlt9tqpWBVUyiPJyATgKP54rIdd7eWsnG7JBGe/apvMm1K9klkKrIQWdnl+7n61WcuwzHjCgA7D1pXkJaaMsW9p5ywpGWZiVTG3uc1NrFvJbxpbJKSh+by8cjHGTUuiWM907NDM0LxoCXD45B5/SqusXwk1B8q7bQFUmTqB1z+NLV7iSd7mcI2iwAu7IwN3b6UoDR/LGcu3XHSrSSeeHi2xgueGUc8HPXtS21g0s21V+foFZxyT0AojvcpuxY1DzrfT413ELLjkDGV9/xrIWNiCRu27euOlXdRuWllZHQIsXyJECeMdapbscMxVcY2qTzT6jjZIsBJAqEbh2CEZ4961JF8jSiZMeYCSnBwGJz/AC4qpYLG9ypLvtDAnPVj6/lml1pv36w/6tQPnAOQD2NXdIndmfbSkXCNty3PUdfpT7hPJkYNEuXGeR0NQx5BAL/Mp49qvXlruVZiQQ5C7iT1x1prUooq6h+Y1+gzx71r6WZJLeaBXCkDfyOv41j+WysNwK54yxrS0mN5bpYlYKZPlI3YBGfU0aEzVyu0hYtgASZxhRUXmMJASQGB/Cr8sn2aaeKOTZEj5G9QW64qAlJSy5Vnbo2MCldJiTsNvACzSROWWQBnOMAZ6VUGSQOMdc+taDwxNZqxc7lIBwuQfxqkcJGNrbge23pRJq473JVj32bAIPlGS2MkU1BsIPU4GFbnNS6cQ8jJIHYSDlYzjNQlTHcGNRkg4256UWdtxo/fX9kf/k2P4Xf9i7Zf+ihRTf2SP+TZPhf/ANi7Zf8AooUVxn5riv48/U/NT/go0/8AxlX4pDOdgstNwF6sfsqV8z+VFMiAoQ5OOSfk9zX0l/wUdkx+1r4lAADrZadg9cf6InWvmgm6eVNqKd55boTWlON1ufYUNKcH5Edx5UExgjfzFPV8V7H4z0RvC/7L3gu2Eu2fxNqsuqurjDFI7ZI1x7ZkPPtXik6iZDEsbK7DerZ7/wCFe9ftRTjT9X8B+EoEz/wjvh+GCUAjBlJ3McdjwP0q5X50jtVRqPMcV8K12/HTwQJHWNFvVAbPH3elcZ4huyfGniICUnOoXBUDBz+8bmu7+CWnjW/2gPBkC7f+P1Ww2SPuMT/IV5f4nuPK8e66OMDULnA7f6xqp6yubQTnSNBF8+8tQyiQ4CYcHOKt3TLfebGURWVtoDA4IFVNHH2q8hldGABz97BzjoPaq9yizM8i7oz1VM/zqmnbQ4WveO9/ZpsS/wAffCuFP+j3ZueDwPLjd8/Tiuf8W6vJqfxK8VXTKZHnv7p/vD/nqT/Su9/ZZs1fxj4h1NsAaT4Y1S98wjoxgKD6cvXjuo/v5rm6kQHzJJOUHcsTnP4ms43UkdOktGe7/skWi3PijxTrbxuraRod3cr6q3kyBTn2z+leBfZiIA33CAD8396voP8AZt1EaF8DPjhriw7nfSIdMQg4I852DN+RNfP8RjLs4jUqW6seAfXFO8nJlcttB406NSy79uRuzz6V+0/7IWlT6X8E/BlqAAo09H2j/aG7+tfjBaW81/eLEAifNsJ5xjFfuV8BtG/sX4Y6DaGdT5enQDcvUfu0yK+ezBtuMWe3l/wycj1fVtWsvDWjteX08NjbRRGSWW4YKigdyxr8tv2xf269S+IDz+FvAs0Vr4cCOl3dxfvHu2ZSCoYjgAHt6Vqf8FG/2qbjVtWuvhjoirHY2iqNQu1kI8yQFWCKVbgAAfXNfBUVtIUJkQbWwMZK7eOe3Wu7DYdWu0ctXESu0i7boZ1GcgOcvnGMjt6/jUM6l2jAyswbqVz+o4pHiMIIIjy4yqgZAA7Z9ahS582QQmNcbv4cgD057V66gux5i5m7lrkSJH5pc4z8ygZ56DvTYbt4xHEhZI8HIODjjvUUjiOUfIokRTwq5wM+td14c+E91eaQ+v67cromjxAeWksZFxqGOClvE2N5BIyenPfFU5LoOME9zl9C0K88TXQS3V4oUXdeXcgAWCMdc54ztzx1NdzrvjeZvCUWnzsLfwjZTeZpWiNMrNPKessjA7mGDncBg8YHFU9d8QaZdWMFlNZnSPDunfPBZWWJHvJuBl3OFds4DNgbQcDdWBptlrPxW8WX93b2IkMaSX08UETC3t0U8AKPuoThQOOtcs1K95G8Y30SO/8AhFbWuq/2trusW+oP4jubdjp0kUpjtxaqBHcSSFQSFRdwycdRXnXxV8exeNtYsnstFttB06wtFs4bS0leRXwxYuWbksS3JHoK9c+NHjXWPA+gaNpsYGh3ut6Haiew05lWBLUJ5YVwMN5jlSxyec5NfN8wIYoARt6DqBzjP41nSjKTc5I36WPVf2afh7bfET4mQW+rKyaLpkL6pfSA4Ajhw2CewY4Fcx4x8Ty+NvHOv67dFpbi+u5Z9i8j5iSACOuABzXf+EtRu/hv+z7r2sRRf6b4s1BdGidvl220MZkmYd8MXjHodteYJAkGlRs0ZFw4CDKEt1I4x1OK3XNujGVz0v8AZ00EDxrd+KbhGks/DWnXesOSCFEkcf7lSfeRkGK858Q+I9R8Va7favfupvbyZp5XxlSzfe/X+de3XskXwx/ZLs7B4WXXPHF6LqSQAgR2UUnygjry8OfQgivByHS22rEiK2TsxyOelEYyk+Yz6WC7MrOTN8kibQFxkEY6ioo184DOXbeMHbjHSrEEkgJVkB5yGIz+GaBO81yyrAPM5wT8o4GTXQ+ZqzJUZ22N/wAKeELvxT4n0bStNVn1LULqO2iWJNz7nJUHBOG9cCuj/aSCr8U28M2Ti7tvDdla6OjKMktFGBJj0zI0hI7Emt79nK6HhjUfEPxAlVTF4W0iS8s1deGu5N0UCk9sMxPr8teP3+rz+IPF15f3IDTXc8lzK656sxYnP1NYOLkzZJ7DtSm+yRrbrI8bOuGidMbgGGBj86z4TESwMw7hQeD0702e/e/uLiZ0Qq3XJyVA449KjWNXyxICx8EgZPtVWsJp3sDFo1ZSwdhwNq8DitS8uRZabHbqiySuvzkcgLnJH4k5qtotu5u1nhnCSRgMDJ8w39BkUzV4jJcTSRDZHuCgdNwHU4+ueKb0Ku07MqnDbgwTPBSTI59jU3OfNWVUcDBCqDVa2hKoGLY5+QlgMH6d6sWVr9omC78DhvqSancU9DdAk0vRHkXmSTCbyQASTkn8uK5qaRy5cqrnGFb+I/hWv4gdpp2iDARw8AhuN55Ygd+axprN0VpDh9pCj5+fWnbQcNhRcN5m8D5iQ209CRVm8le7TeQCODkYGKgt7d7qdQoxvwCB/D61r+IYIbC3jjiYybzuYZ+6AMAVC0CUrNIzsT+X9wSsQu1gBnFQGNJI/kmY8E7SnIx1FEV3IjAoiqNu0lutRr5YVi3mRggY2iqRcU+pdsgkMDzOpkj25jZztBwwHHr1PFZry+dK5c7WY5JA4rbuU+z6TGjoNzEIrsTkAnJIGcVi3EJRyvyjHcd6bsCSuNkk2kkZOeu4YzVmISyWsg3M6KMjAqtvkCl2wWHHzU+zlCOeM5GCDVRTFIY8jyMDIxBYjLE5x6VJDIySYOGI+YAdOOaRwkW9ShJ4PLdqRGTDEDDdst0ouFyzqcU0yRXJVcyDc20cVWiTfIzHK7BkMo71rxyNPpWEWJvJBypzkg1lo5Vcpg+q9M0ISk2Oi/1ciMzcEEKFG786hVWUHPGDkndyKktp2S5XO1AeDu6Gnzxtbkpv8yPP3lGAT6etLkbHuC3I3I3O7dtwDt4+tJI26+JZi5LAHoTVYIHzgYHpV6SPf5DEYUthcf1NJKxJ+9X7JP8AybJ8Lv8AsXLL/wBFCij9kj/k2P4W/wDYuWX/AKKFFc7R+b4r+PP1PzV/4KL7W/as8V4QB1sNObd9bRBXzERKZH2tIJjxs5IU46E9jX09/wAFGWP/AA1b4nBRmBstO2lT0/0VK+ZHMQZOWL8gblGen6VcHax9hh2nTgvI3Phtor+KPiL4Y0iO1Ui/1K1tzvO4EGQA59AQGz34rofjN4hg8U/HHxlqEaiNBqVxHH/uLIQox6YWui/ZLsBqHxl0y+nSFodDRtTkePACLErHnHfn86810rVP7Y1DWL6QZluJmlDMM7suWP6GrVnO51T0hodp+zE6R/F8azLGJINI02+vnbptCQsAR75YV4hrM32rxDf3ORiS6kkye+XJr3H4MFrPwJ8WtZbMXk6JFZxOBg7ri5UYH1VCK8O1KLyL18DB3ZJNRF3bZ00nZWR0uizhg0xt1UJyOQd3HUA9qWRIgoISOViMlsY49O1ReHHVtJ1ElRgRqF3Mo+YnnimNKjrCj7CpXd8qdOTwfyrqi0zmlG0mev8AwMU6X8OPjNqgXyynhpLSOQMMDzbuNcD8M15u9g3/AAhyzDklmO3nBG7GTivUfBUMOlfsyfEa/wACMahdadYwNs+9i4d2H/jtecNMYfBgXd8rDDDb0JfJ5rGl7zkyZycbHWeHLk6N+zB4jKRlBq2uCzCpIQWCRq3PqBuryFLvygd8bSoTty0hU+3A9K9v8XW6aV+y94Hgw0Talq+q3rLt+Z1TyUU5/A14RcESHCxksWK/gByaIxtrc6Yty6HefCGzbxB8RtC05nVopboJID0Hyng+o4r9Af2sf2q9O+Fvw8uvCmiXMqeLL62W3VICVFvGy43k+4BwBX5yfDrxjF4A8Z6frZha4a03MqgjklSAP1zWf4k8U6p498Q3msaxdSXF5cvvMrE4Q9gB2AHQVwVcL7aspy2R30qrpU3Cws19Nql9JeXUcs0sjbpJJX3ux9yep5/Crk14oEew7kY/NGCBnsOcVS08RJEqATO0nzHC5JOM56V6B4W+C3iTxfps2qNZppGjRcrqWrzpaWrHOSAz/M+B1CAmu68aZwyu3oziXkmZlO4FY3+Vi4/Lp+tei+BPgj4l8eaU2sultpHhm3JkuNc1OYLbxguV2rsBdmzkBQDnnkV1X9qfCT4caPHHo9mfiJ4uJQSXupQMNMg/vFIWKeYSeVLdhXH+JviJ4o+ItzBaa/qVzeR5AtdFsOI42xgBYUAUcAcY5+tK8m7vQIu2m51Vv4r8B/CfSb608OaafGfiKCTanim+iNvaWD+sED53kckFxk9h3rjtS1i98UxQ+JvFOs3t7HNmFLm6c/aLvb/yyhVRhFxjrheapXEGn+GbGSXxA6PqMe77F4ft+djk5WS4IOMDBDRk78kcACuE8RarfX+olNSR1kQBFjZPLESddqr2HPTHep36msYsm8R6rdaxdh5gIkQZjgRgFRd38IAA549Ole+eGtG0n4NafcnVrxRcro6TXYtIpLi3v55VWa1tZMYAGQCxOQMd6xf2X/h94f8AEd7rF94i0fU9Xlt7R5tHtrUBYprtCCfNPTYgYEgkDBrG+OvxO03xJd2Xh7RbSWx0fScQsqXH2j7TIoKvMz7iGySQp7LgVhNupJRXQ6PegtDzLXdUl1zV73USqwi7meXYh+RMnICj0AOBxT/DPh6fxLrGn6TZgy32o3MdpBk4yzsAM/iR+FU0hj+YCVlDH5Vxz619AfsseH9N0nTvFvxL1cs1r4VtDNYyMuQ96wZYlVcYZgWU+2K6Gmo6GDcrjf2j9bsta8caR4U0pVGk+ErAaOSMKk8qnEkgH+0VBz7Vx3g/wlffFb4iaJ4Q0tQl3e3BjVhJ/qiVJJ9CMKawtDa3lgutT1CaZrqaV8ySc+YOrZ/EmvUfg7cS+BPhz44+IhDQXENpHpGlXTgeYLqeTDOmecrHG/PbNVy8kLGULylc539oDxLaeK/iTeQWKSR6Lo6xaLaCP7qxWyeUSigYAZgze+415vJE/lTm33bVYE4PBOf4j/hStdxzXrtdBi7MZXkPJLE7s9/WrDW0dw7lJH2ZwQygZ4z6URTVtSlFq7KaRoyurM+3OcZ798Vcjmi2xi43RxsSFZ29qgliEb7RJJtX7x29B6Zrqvhn4Nu/HnjvS/D9nE91c3sm2JSfl2hSW59gKt6LcPfetz1D4s3Vh8P/ANmLwV4VhHl61r0g1vU5EABMJDG3jY9wASwHvXzhasq2lw2w7pW2od2MDNel/tMeKLXxL8U9YNpM76XYumnWQjI2+TbqIgAPTCHnvkV5t9qtwjIskj7cH5unTP8AWoi+VlJSaIhOyRrtKKGUABZDluc4xU0jRlAFjUDq5DH19qqGRTsdXHHDBR29qmt4yzGNHllGN5ULjK9+OtaOVxTi0jQkFvZaUztBiWQZOGOAT0B/nWLGXn2GNTwOeTh63dYnsUtoIbdpzPGP9IebBAPbH4cVm7oiYgqERupLEAZzk/8A1qT2L7FOFvJRAyCOVMsQQST39a2dMcQRz3pjaMQqMqMEAN90856n/wCtg81QKPcXanKqSduHAHBGP61s6vdtZ6XbWIO3L72ZkxuUcKR7ZzUDnymFIPOR5RKPvbyCuAhJyKrrJI/mFozJGDnrgfhV3esUaoi7XwV38ke3Wo0QyK28jgkkhB0zindk3Vizo1v585V4ly2cP5mAMDJqG+Jkn84hfKchQAcmteMfZtJbfHEZydqsQMgnGfwxWfdW2y2EjN5YXCg+XwRx6fWkZL3mZ8nkzoFWJDhiWzw350ttb+ayCRXZeyK3XHT8KZ9ni2Y2kgtktg8Cp9It1aaTc4UBSwy2OBTRrd2sh+syBZhbtcPMkS5G5hjp2qnDIzKI1kXlskA9qilAluHIwwbJ64A/Gmoigtlk7DKt/Kko3LUbalm9VbnMhZDIzMTs6HioIpZAy4IDKOuKtWlgJySzFYVbHDdKo3TBJWjUYQHhgc5FWlbYn4tES3Tyb9xzl1yeM1AjMRnAHtgZ+tWZiJbeMkEFB1z1qu7JuYhSGYfKSRgVUtBov2ErMDAqBxJzk+wrPMbROylfXirtjcJb3kMijCqRxI2M560/UlK3Y3qoVjuVgeCKlX6C1KJjMSqwPJGcYIqa5TO1lIboG2jCiklldl2su5R6HNSIrTWucopiOcseT7Ad6uzHuVSgz90g+metXLPZJE0RjLSblAPJ2jPNVFlKksQQfSr+nSRi5XKglxzvPGazV76oln7z/sj/APJsnwv/AOxdsv8A0UKKX9kb/k2b4Ycf8y5Y/wDooUVyNn5viv48/U/M/wD4KOEx/tYeI5QwI+x6dlWONv8Aoifma+YruPzbQT4QS9OemPX61+zfxh/YW+G/xv8AHV54v8ST68mq3cUMUiWF+kMIWKMIuFMTEcAZ5rjP+HXXwZZMfafFm30/taP/AOM04zSR79DMaFOEYy3t2Phf9k62+x+GfjN4jZIW/s/wrJCkrgDDuf54XH414joyi20EzlFx/exyGI6V+wHhj9gb4ZeD/CHifw5p9x4iXT/EUaRXpk1FGkCrnGxvKAXqeoNYDf8ABM34QPZi1Fx4pWP1XVI8n/yDTjOKuaTzShJcq/I/Pnw9pv8AYf7JviLVvK2HWtasbNZAfvpE0zsPwIzXgWsWnnvJOgzEMct3bH0r9oL39gD4Yah8ONN8ESz+IholjePexlNQjEzSMCDufyuRhjxgVyLf8EsPgu3W68XYPVRq8eP/AERShNJNM1hmmHTu2/uPyP0y4a30+5jGNkp27M9x/Sp7ifi3jUwBcDcwHOc1+tKf8EsPgui7Rc+LcZzn+14//jFSj/glr8F1GBc+Lfx1eP8A+M1t7WFrDlmmGve7+5nwbrNodI/Yv8ONFtifVfEkhd8Z3iLdj8MtXkmpF4/DkEaCPazJkdMvnnj0xX69at+wX8Mtc+G/h3wRdTeIhouhXU93amPUUExeX7+9vKwR6YAx61zD/wDBMD4OMEH2vxYFToo1ZMfl5NRGqopruZPM6Erf5H55fHGE6f8ACz4Q6OjsFTRbq7cOOR5t5Lg/iEFeGXklvC+RtchchlyDz2r9ofiB/wAE/wD4XfEy70y51ifxEr6fZJYQra6gka+WrMwJBiOWyxya5F/+CVPwTl63HiwDOcDVYsf+iKpVIWN45nh7pybPx3XddOxOT6A816j8O/g54m8ZJFdxWM1hoCN+/wBcvh5NlCBncTI+FOPQZJNfqL4e/wCCYfwW8ParBfIniO9MWcQ3mpo0bZ9QsSn9a674gfsN+APiV5EWr6n4ojsLZEjttNstQjhtoFVdqhUEPoOpyc85rN1bsuWb4Z7XPzO1L/hWXwnWzttAt4/iX4gixJJeXjSLpsEnTaIUAE2AepcD2rl/HXj/AMT+P4LdvFesFbKzJNlpaosNrD6iONAFT67SfrX6aWv/AATT+EFrGyRTeKPmz8zaspP/AKKqsv8AwTE+DZuEubiXxReMjBtk2qptODnkCEZrRVKaV+pg80oTdpXsfljpun6pqhM9lALKwALPqV2AkeD/ABIzY3fh+QrQ1nx3pHg29SPwSstzqSKpbxNdsxuN5AJ8pCAItrDCuASR3r9S/FP/AATg+FXjKeKTVNR8WTJACsEK6nEkcCk/cRRBwvA4rE/4dU/BTBH2rxdg9R/a8X/xik6sX8WptTzTCx6s/KnwjBJ4w8b276pNLOrySXt/cuc5RAXkYn324J9T71e0Pw34h+NnjW6ubDS7icySq91LawM8Vom3AdyPuKAvUmv1W0j/AIJj/BzRbTUoLebxT/p9sbWWR9VQsEJUkLiEDnaOoNdP8Pv2Dvhx8NNG8S6Xot94nSy8QwJb6hHNqaMZI1JIAIhBXJJyRzWUppK0TRZthk73Z8I/E/x7rPwG8G6Nc+H9HsfAetavp4sbfS7exRpGsymLi5d2ywklYpyccJXyLAnmux8mMKx+7nu39OP1r9g9e/4JmfB/xFqsl/e3Xix5XYnaNYUqoySFG6EnAzwM1Tj/AOCWnwaj+7deLR641aIZ/wDIFVSlGEbMmeb4eS0b/E/I7ysP5b+WmcOV7DtnAHavdPiK9x8NvgB4L8EPC1jqmt3F1reqWuAHMTMI7dHx0ACM341+gUP/AAS/+DltcQT/AGnxVK0RGFk1WNlIBztI8joe9dR8UP2Bfhj8XPF0niPXbjxEt88Mdv5dnqKRxKiDCgKYmPr371fto3MXmuHel3+J+OOpyPJZR2sCborc7yE4J5Gc5+navbPjvqn/AAhfwq8A/Di0h8u5tYP7S1pNx3m5mUNGHweySuPxr78h/wCCYHwaguIZjceKpDEwZUfVYyvBzgjyRxWz47/4J4fCz4jeLtR8SavdeJDqN/L5sgt9URI1IAACr5JwAAOM0nVTdxxzXDxVrs/Hk3kpLL5MYO3G45PQepq9bzx/ZSwL5YDy/LIwD0JbI5r9W2/4JdfBt1wbvxZjOcf2rHx/5Aob/glz8GWVgbrxaQxz/wAheP8A+MVoqtNiWa4fq3+J+Ud3b/aHlfeGjQ+XtVfLDY7BfWvbf2Ypm8AQeLviNcMHXw/Zpb2Qk5X7VcsI1Uf7QQSN9K+8D/wS5+DewqbvxaQTnnV4+Pp+4rooP+CevwstfAdz4ShuPEsemXN+uozSDU0MzyLGYwCxixtwTwAPrUVKsW/dNY5rhkup+MviO6kvNXnmm+Zw+Wbb1J5PHuaz4w07HKBecl9vQdsV+wMn/BKv4KSNua58Wk/9haP/AOMUg/4JV/BUDAufFuM5/wCQtH/8YpKpG9y1m2Fsldn5BybraEgcKoOdw5PPatXSVum23E0bPEV8vfIhO1frX6yf8Op/gpgD7X4vwO39rxf/ABirQ/4Jb/BoW5h+1+Ltpxz/AGvHnj/thVOrETzbDd39x+P7yhp2b7/Q/MOG49P0pUZ/KjKNsUFsnqAfpX67n/glT8Fsg/a/F4K9CNXi4/8AIFKP+CVHwVGMXfi8c5P/ABN4ufr+4o9qtg/tTDd39zPyZ0Cyl1CZpi/miJgisVzuY/Wo9c1RtSuRI7iRkRVjUKV+QdAff1r9coP+CXfwbtYykd34tUHOf+JtH3/7YVEP+CV3wWH/AC8+LMen9rR//GKPawE81wrfU/IpghtBJsAmY87iar2NtLPfxqke/DDJzlcZzn6V+vw/4JX/AAUK7TP4sI99XT/4zS2v/BLb4LWdwssc/isspztbVYyD9R5NRzxG82wvdn5O6zcyRSvatFAGiUE+pzyKoTTT3UEfmMG2Mcc4ByBwAB7V+ucn/BLb4MSSM5ufFgL9catGP/aNRH/glf8ABZiCbrxbx0H9rR4/9EU/aRJWa4Xuz8krHTLqZkARCrHOQ3OByR+QqrcYNtLFaz7sthowMMQOSf1/Sv17t/8Aglz8G7aYTJe+Lg4BA/4m8eBkY/54e9QH/glP8FCSftHi0E9/7Yj/APjFV7SJUc3wvVv7j8eSkjEqEYA/dFEOFLoYQScck9BX7ESf8ErfgvJ9+78Wt0+9q8Z/9oU0f8EpfgiDnz/FhPvqsXP/AJApe0Q/7Xwr0uz8lIriO30+Q7QpXOE2k8ngc/rWG2QykYO7g5IxX7F3H/BLD4L3W0Nc+LVVQAFTVogPy8io/wDh1N8EsAef4twO39rx/wDxin7ZLqKObYWOt39x+QNsrS2zwrg88BcZNUTHtyRuAPSv2NT/AIJWfBWJiVufFvP/AFFo/wD4xQf+CVHwTPW48XH66vH/APGKarR6jWbYa71f3H48KHwD1yOpxWtdxZS3upgrFicRNwpAHGK/W8f8EpvgkMf6R4t4/wCotF/8YqWT/gll8GJUjje68Wuqfdzq8fH/AJAputFkvNsM9m/uPx+mAZNrRogB/hzkU60tg8xUEIrcruNfr3/w6n+CmP8Aj58W/wDg2j/+MU9P+CVnwUiZWW58W5Xof7Xj/wDjFT7ZdA/tfD/zP7j8epIcMwLK2cnGeOO9LbxxbWyFYkbR8xAB/wA/yr9gm/4JVfBRmLG48W5/7C0f/wAYpB/wSo+CaEsLrxeCepGrxD/2hS9qmNZthu7+49u/ZKH/ABjN8L89f+Ebsf8A0UKK7vwH4SsPht4O0XwzpAmOmaTZxWNt5775PLjXau5sDJx3wKKm58PiKsJ1ZS7s/9k="/>
  <p:tag name="MMPROD_13016LOGO" val="/9j/4AAQSkZJRgABAQAAAQABAAD/2wBDAAMCAgMCAgMDAwMEAwMEBQgFBQQEBQoHBwYIDAoMDAsKCwsNDhIQDQ4RDgsLEBYQERMUFRUVDA8XGBYUGBIUFRT/2wBDAQMEBAUEBQkFBQkUDQsNFBQUFBQUFBQUFBQUFBQUFBQUFBQUFBQUFBQUFBQUFBQUFBQUFBQUFBQUFBQUFBQUFBT/wAARCAEsAS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mU7IrI1nXdP0Gxe81G/t9OtU+9cXcyxIv/AmppX2JbS3NWlzjtXzN8QP+CgPwh8DO8EGuz+Jb1P8Al30KDzl/7+tti/8AH68A8W/8FVL55Gj8L+BI41/hm1i+Zs/8AiH/ALNXfRy/EVfhgefUx9CnvI/RUNnv+lOr8jvEP/BRf41a07/ZNQ0nQYj91LLT1dv++pXeuF1L9sP4z6m4eX4haxCW/ht/KiT/AMdSvShkWKlu0cEs4oR2TP2pL+4zRvHqK/D+T9pX4rztuf4j+JiP9nVZV/8AQWqxbftTfGCBty/EjxBj/bu9/wD6FWzyDELqjP8Atul2P24Vz6CnnFfjZpX7dfxt0nbt8Zfa1X+G9sYJC/8A45Xp/hj/AIKifEXTdg1rw1oWsxfxPD5tq/8A6E61yzyTFw2Vzohm1CfxaH6i9RSEg18S+DP+CoPgTWGSLxNoWseGJW+9LGFvYv8Axz5v/HK+kfh78ffh/wDE+Nf+EX8V6Xq8ve3juNs//fpvn/SvKq4SvR+OB6NPF0KvwyPS6KZvy22n1zHYFFFFABRRRQAUUUUAFFFFABRRRQAUUUUAFFFFABRRRQAUUUUAFFFFACAYpOPSl3Vi+IPEdh4Z0e71LU7uDT7C1iMs9zcybIol9WahLmJclHc1y+BzXnPxY+Ovgj4L6Sb/AMWa9Bpu5cxWytvuJz/sRL8zV8a/tE/8FJZZmutB+FkShPmjbxNdxfe/694m/wDQn/75r4T8Q+IdV8VatcarrmoXOq6nO2+W7u5fNlb/AIHX02BySriPfqe7E+fxeawo+7T94+0fi9/wU58Q6081j8PdFj0Kyzt/tbVVWW4b/aSL7qf8C3V8feNfiH4p+JN6134r8QX/AIgnZt2L2dmRP9xPupXP0V9phssw+G+GB8zWxtevvIPlRa9j0a++DHh2H4fatJY634quo2lHijSJBtgL7PlWLO0ff/g3fMtWP2cviR4E8H+IdO0/xh8PtM8Uvf6tFF/a1/ON1nA2xfliPyt83zV6z/wUJ8U6t4c8bWnw702w0vSvBK21tqttb2VisTyXGXTdvWvNxFWc8VHDKNvmdFGlGNKVVyPMT+yr8TPH/ifVNQ8N/Dq+8N+Hbi5lmsYNZlS3W2t2+ZV3NXjPiLQbnwr4i1DRr5o/tthcvazvDKssW9X2vtdfvLX1P+z18RvFnxj+GHxq8B+IfEmo63czeHf7S0831wzujQffRP8AZf5Plr5GT54kZf41+WtsFVrurOlU+yY4mnT5YTj9o+oNJ/YF8ZeLvDb634W8Z+E/E1qqt8umXbuN6ru8rOz79eHfDr4aar8SfFc3h6xvNO0fUkR3d9duVtYkZW2eVub+Ld/BX0R+zl8TdV+Cf7LnjTxZobj7VbeMNPLW38NxFtTzYv8AgSlqpftr/DXStbt9I+NPg1Dc+FfF0SS3hi/5drxu7f3d/wB3/fV/79eesdiIVp0py8oyO54ahyQnGPqjifiZ+x18RPhT4fvdb19tChsLOLzpViv1aRk/2I/vNXiVtZ3N4zrbW0ty6L5rJFE77F/v/L/DX0L+3Q5T4o+ErZpGk+x+EdOiVG/h+V688+AXi3xV4U+LPh0+EbtrPV9SvINN/wBWsqTxSypviZW/hr0qFeu8K8RU+I5Jwpqv7OGxHrvhrwHZ/Bvw9rWm+Kp7/wAd3V20Wp6H5fyW0Xz/ADfd/wBz+L599eeQ7radJ4maG4T7s0TbHT/gdfdv7dfxJ8BeF/HV74Q/4Vvomq6u+kiWXW0xb3FrPLv8r7ifPt+Rvm/vV89/s6fADTf2hG1nQ4PE/wDY3jC1iW60+yntt8FzAv8ArXZv4W3OtYYXEXoe2xPwlVaf732dI1PhR+258VfhbJbwnXP+En0lf+XDWj5vy/7Mv3lr7j+Cn/BQn4efE54NM1yR/BviCT5fs+pNutZG/wBi4Hy/99ba/OP4u/ATxx8DdSjtfF+kG1infZbahDL5tvP/ALr/APsn3687+Tb/AH6mvlmDxsOal96NaWPxGFlyS/E/oEjnWVFZWV1blWVvvVOxBA4zX4x/Af8Aa+8f/Aq5itbO+Ou+Glb5tE1JmaJE/wCmT/ei/wDQf9iv0x+AP7U3g39oLTj/AGNd/Y9ZiTdc6NeNtuIv9pf+ei/7a8V8bi8sr4N3esT6bC5jSxOm0j3CiiivKPWCiiigAooooAKKKKACiiigAooooAKKKKACiiigBlGRihuK8W/aP/aR8Pfs8+Df7U1PF5q11uTTNIibbLdy/wDsqrn5m7VVOnKtL2dPczqVI0480jY+Nnxz8LfAbwnJrXiO+EW47LWyT57i7l6hIk/9m+6vevyi/aD/AGn/ABb+0LrDf2rLJpnhuKTdaaHDL+6j/uPL/wA9W/2q434pfFHxL8YvFl14h8Tag11dSfLFCv8AqrWL/nlEv8K1yVfoeW5RDDx56vvSPisbmU6z5IfCD/x7q9L8R/s6/EPwl8PrPxpqnhu4t9AufmMwO97df4JZU+8iv/erzF0371r7vuv2p/FHwt8M/BXV47OTxN4U8R+Gk03UNEkXc8txA3ls8X/TV1/g/jrrzHE1cLyey1OPC0oVubnPhOivuz9oL9hi08W6KfG3wqsJNLvJ7db668GXqeTLFu+bESf8sn+9+6b5Ou3FfDd/YXOm3txbXltPZ3du3lS29xEyPE39x0/hrrweY0sVHzMMRhKlCV0V97J8y/f+/X2t+3RZSfEX4PfCL4qWYa4guNPWzvp/7jSojru/4Gsq/jXxTX0T8Df2wtU+FHga58D+IPDFh458IybvL0+/fY8Ab53T5kdHTd82zZXNmFKrz08RQXvRN8JOHJKlV+0S/sArdy/tHWZt4mm01NKvF1Jv4I4Gi/j/AOB7K+fprP7Z4gmsdPVrnzbxre1RP+Wu6XYn/sle++OP2w7288KX3hz4feCtH+GOjX6eVfPpS7ru4X+NfN2Jt+T/AIFXzxDM1tLFLAzQyxMrxOn31Zayw0asq069VcvMVX5IwjTi+blPsPTfgV8QrD9iXWNEbwjqh1688WRXiaV5X+l/Z1Tb5u3/AHqyf2MviJpWrweIPgZ48DP4c8VebFY+b/y7X/8AGi/3d23en+2n+3XgsPxv+JEQxH8QvEyf9xaX/wCLrj4b+e2vFvIJ5Eu4pfNWVG+dXV9+/wD3t1cn1CU4zjUn8Wpr7fllGUFtofQ37fluLP8AaKnsEk82Kx0axgRx9/5Yv4qf/wAE/fAy+M/2jdPvpEWSz8O2suqy/wB1X/1UX/jz7v8AgFeC+L/FWt+O9Zl1fxDqlzrWqyxLFJe3bbpWRfkSvqb4Mft36b8NbOaz1P4Y6OsV1AkF5feG/wDRbidFTb+93/fb/gS1rWp16WC+r048zsOlOnOv7Wo+U8E+PvjcfEn42eNfEIZnhvNTlSD/AK5J+6T/AMcSvef+CaFirfGzxHqjfc0/w9I3+7vmT/4mvm74kv4MfxddS+BV1aHw26q0UWtsv2hXb76fL/D/AHa+rP8AgnJo17Jpfxg1OwtpLnUU0mKytUX+OVklfZ/31tp4zlhlyj5IMP7+J5vU+c9G1nxr8WfirYWVkLnxXfz65Le2Oj6jK8tp5rS733qzfJF/f/2a91/a58N/AnQp72x0p30j4nW1sr3lj4eidtKa6+TdE+75I/8AgH/A6z9b13Tf2LfBEvhPw9cW+o/GjW7ZV13W4mDpokTf8u8T/wDPT/8Aa/u18qyTSTStLJKzzO+93dtzs39+ssLSqYmUKkfcjHbzCtUVKMoT96UvwGff3/7NXdE1vUPDmrWmq6VfXOm6lZy+bBd2kvlSxN/svX1x+wR8P7nxXo3j6XxVYae/wnms9uoy6lEqh7qL5laOX7y+Um/cx/vJXlvxp/Z1tfDumy+NPhtrK+N/hy0jK97afPPpbf3J1+8U/wBuuz6/SnVnh6v/AADn+q1YQjVgfW/7J/7fNt47ey8JfEaWHTvEL/urPWf9Vb33+zJ/zyl/8dbtX3BvBQV/Pr8rr81fdf7Fv7bUmkzWHgH4iaiz2blYNJ166b54f7tvcN/d4Gx/++q+czLKORe3w+3Y97L8z537OsfpLRTEfIp9fJn04UUUUAFFFFABRRRQAUUUUAFFFFACL0oIzQBisfxBr9h4Z0e91TUrqOxsLOF557ibhY415ZjQlzaEt8quzhfjh8YtA+AfgC98Ta3Jny8x2llG3727nP3IkH9f4VzX44fFP4o+IfjD42vfE3iO5867ufkihV/3VrF/DFEv92u0/ai/aFvv2i/iLLqm+SHw1Yb4NI09mx5cf/PZ/wDbf/4la4b4Z/DXXviz4vs/Dnhuy+16jcN99h+6gX+KWVv4VWvv8twMMFS+sVfi/I+Kx+Mniavsqfwi/Dr4Z+Jfi14ni0DwvpUmqagy7nVPkSBf70r/AHVWvR/jF+xx8RPgh4dTX9bg0/UtHXak91pM7S/Zt3C+ajIn/fderftL2ms/sj+CdC+HPgyC70bT9ZtvtuteL4F23GrT/caBZV/1Sr/c/uuv+3v7b4HeC/it4l/Yz8VaFKsmt3XiaT7P4esdWvNr29qf9bcb5f4P41T/AOKqamZVny1U1yc3zFTwdPWEr81j4Cr6/wDh98Yda+H37GOla34f0rTb/wAQaJ4jn0W11C+tvtE2mRXK+b5sSf3mb5K898Cfsua1f+O9a8A+M9K1bwz4tn0+W40C58rfZSzxL5ro7r8rIy/LuR/lq38Jf2p1+BXwhv8Aw14b8P8A2nxdqN+91fahqe2S0g2/JE8UX8bfLXRja0MbHloLm1Rhh6csPLmqe7uY/wAA/i3d+F/j1F4w8beNNd0drdZZdRleKW4uNR2f8uUqfw7v/Hf9itH9p39rnUfj7I+mWekWuheGVnWdYniRr24dfuNLL/B/uLXjd5P4g+I/jCW5kS78QeJNZudzeTFulupW/wBha+0/gD/wTWudVhg1j4oX0ljE3zp4f0+X96f+u838P+4n/fVZ1fquClGvP4uxrD6xiV7OHwnxJ4Z8Laz411aLTfD+kXutX7fdt7GBpX/8dr6i+G//AATW+Jfi2OO48R3mn+DLRv8AllI32q7/AO+V+Rf++6/SbwN8M/C/w30hNM8MaDZaHZIoxFaxbd3+833m/wCBV12Md68TE57Xqfwlynr0Mppw/i+8fGfhH/gmB8O9HRW17Wdb8SzfxJ5y2sJ/4Cnzf+P16rov7EXwV0KFUh8Bafclf4715J2P/fbGveNooOK8WpjsRU+Koz144KhD4YnlsH7M3wqtk2L8OvDO3/a0uFv5rVDUP2Sfg9qce2f4d6AV9IrURf8AoOK9hx7CjHsK5/rFb+eRp9Xpfyny94m/4J1/BnxDvNtot7ocjD72mXzrt/B91eHePP8AglbcwxvP4L8cea/8Nprlt/7Vi/8AiK/RMfSjOK7KWY4ml8M2ctTL6FTeJ+I3xQ/Zg+JnwiMsniLwvd/2ev8AzE9P/wBKtf8Avpfuf8D21U+EX7QnjX4I2utQeEdStrSLV49s/mwLLtdUwsq/3WWv2/kgWZCrqHVuoavmX44/sH/Dz4tJcX2n2p8I683zrfaUm2KRv+msH3W/4Dtb3r3cPnMKsfZYuHunk1crnSlz0JH5LXNzPeXVxeXcstzdzs0stxM295Xb77s/96vePhl+xZ8R/HfjvRtH1TQ7vRdCvIIr+61v5XiS2f5vlb7rS/7Nct8cP2bPHPwD1TyvEWn/AGnSGbZba3ZbmtZf/iG/2Xrtv2bf2wdd+D1u/hfxA97rvgS8R7eSCKX/AErTlf7zwN/wP7n/AHxXv4mtKrQvgpXPGp0lCtbEH0j4w1TwH8Y7C6/Zj+H+u3HhltKjVbe+t0SWy1CSD55YJdvzP/edv4mryr4TeD2+GX7TGgeB/hpr82s/Yrbb47urvZ/ZU6p/r12/3VVtv+//AMDrmtM+D3xD+FWpTeI/gu0fjzw94ps5dNsNe0+2Wa6slkb51lP/ACwk/vPXlHxf+HF38CPGY0CLxQl/rRsVbVf7NZk+yyyr+9tXf+L5P/Q68PD4eNWTpqfxfn1bPQq15QUZOPw/l0D9oa/8D6j8Wtbk+HtkbXw8su1drboZZf4pYk/hi/urXmv8HzU3+H5f+A19LfHH9lu48IfBbwX8SdE0PUdLsLrT4F17Sr9t9xZzt/y8P/st/wCO7lr6aU6WDVOhOfxHkck6vNWhE9v/AGDP2wZbqax+GXjW9Mk/+q0PVLh/mf8A6dZW7t/db/gPYV+gygFQM8V/P0jtDKksTMkyOrq6PsdGX+Ov1i/Yh/ad/wCF4+DW0XWph/wmmhRol7vPzXkX3UuF/k3+1/vV8jm+Wex/fUfh6n0uV4/2sfZVNz6qopB0pa+XPowooooAKKKKACiiigAooooAjYgc1+d//BST9ohpbiL4VaDcnylVbjXnib738UVv/wCzt/wCvsv48/FSx+DPwu13xZe7W+wwfuIG/wCW87HbEn4tivxI8QeIdQ8Va9qGs6rctealqM7XVzK/32lb5nr6XJsD9Yq+1n8MT5/NMX7Gn7OP2jPrqPBvxO8U/D2w1q08Nazc6RFrECWt89v8srRK38D/AHk/4B/frKsPDGtalYPqFjpGoXlkreU13b2byxK/9zeqVmXO62f96rQv/trsr7ycsPV9yZ8jGNSHvH2n+zd+1XofjXSLL4YfG+K28QaG80X9l6vqw3+U6fcS4b/0GX/gLVh/tO/CH4y2vx7tNVs5tS14X1yq+G9U0YOsVon8MSqvywbF9flb79fIybZvl+Wbd8mz7++vrs/tiX3w3/Zh8M+CfDHiW51zxjeW8ou9VlRlfQ4N3ywJu++y/cVv4VH+7XzOJwapVozwyvzdP1PYo4jnp8tV/D1IvF/7fHxb07w1qngfVrHS7LxDbebpt3rMav56OvyP8n3d3P3lrwT4Q/B3xH8bPFcXh/wxaebP/rbq+l/497OL/nrK3+d9L8HvhJ4i+O/j618NaCu+4nbzby9uN7raxbvnllb/ADvev2G+CvwV8M/AnwVb+H/DtqqoFV7u9kT/AEi8l7yyt3P/AKDUYvGUMsp+zox9+ReGw1TGz5qkvdicv+zn+yp4T/Z90dP7Ni/tLxBKm271q5T99L/sr/zzT/ZFe600daX5e1fE1Ks60uebPradOFGPLAkpMCm0VJsPpMCm0UAPoplFAD6KZRQA+imUUAY+v+HdM8U6Pd6Xq1jDqOn3SeXPbXEe9JF9GWvzS/ax/YSvPhtHe+K/h9bz6j4aX97eaP8A624sV7tF/wA9I/8Ax5fev1DyPSlZVccjNduFxlXC1OaBwYnCU8RHlZ+Gnwi+PXjT4I3l7c+EtWFpFeRstzaTJ5tvK+z5H2/3l/v1v+Ev2dPiB8Y/DVv4t8OiHxfPqmpS219FFcr9qtpfvebdF/uq33vxFfQ/7cn7GyeGmvfiJ4GtD/ZbFpta0m3T/j3/AL1xEv8Ad/vL/D971rwL9ln9oO+/Z7+ItvqEnmy+GdS22+r2SfNui/glRf7yf/FLX2cakcRR9vhV758lKm6NT2VWXun1d8Ef2cvh5+zf4m0ODxbrel+Ivi9qUby6VpU0uy3hlVCypFx8jN93zX/4CteJS/toePj8ZbuL4jQRDwnNcS6NrXg1ov8AR7eBm2P975mlX727+KuW+Gnwd8SftMfH3WtR8MarqF5o1rrH22fxXqu5ZYovN3Rf9tdv3VX/AMcr3T4i/E39nDxP8dNbufH2l3Sa14evPsqalY75bXVli27fNWL77K/yf7W38K8ycXGpL2v7yXL/AOAnfGSdOPJ7sb/efLf7SHwbf4G/FrVfDccjTaU6re6bO/8Ay1tZfu/8CT51/wCAVznws+JWq/CL4g6P4r0Yg3NhLmWHd8l1A3+tib/ZZa7r9rD46237QXxU/t7TbOWz0ewtlsLFblNk0sSvv81v7u5n+5Xi1fXYalKvg4wrR+yeLWnGjXc6R+73w18baT8SPBekeJ9EnW50zUoFuIX/ALoP8Lf7S/d/Cuv+7mvzZ/4Jn/G86V4gv/hnqdxi1vg9/pG9vuzr/rYl/wB5fn/4A9fpP1FfmGMw0sLWlTZ91hMRHEUozQo6UtFFcZ2hRRRQAUUUUAFJ0FA6Vka5rFt4f0bUNSvHWGzs4HuJWb+FFXc1NK7sS3ZXPzm/4Kc/F5tZ8X6L8PLGf/QtKVdS1FUb787r+6X/AICvz/8AA6+IK6D4ieNbv4lePvEHiq7ZnuNWvJbr5/4Eb7if8AXZXP1+sZZhvYYeMD85xlb21eUj7i/ZQ/aB1yX4NXPw78ExaRpvj/RvMv8ATIL633xa7FvZpU++u2f/AOxrsPAf7WF74s+HPjjxt8TPh54fGkeHNlhAv2Y+ffaifl+y7ZVbZt6N/d+ma/PrRdbvvDerWWq6Vdz2Gp2cq3Ftd27bXiZfuPX2H4zv9c/bc+C2hHwhHa23i/w/fNL4h8LwKlul9JPtX7ev97v/AN9vXz2OwPsavNJe5J/F2PTw2J54cn2o/id74C+PPwr1f4ZeL/ilF8JdI8Jaz4bdYLGURW7faryRW8pImVE+bd/s/dr4HRNX8eeKNsUTalrus3nyxQr/AK2eV/uIn+89b3xV8By/Cvx5rfg3+3LfWf7NnSKe4sdyxNLs3Omz+8jOy19f/wDBNj9n+LVL68+Ker2+6G2drLRUmTrL/wAtp/8AgP3F/wCB10fu8uw866d+b4SVz4yrGmvs/EfUv7K37Olh+z18PItP2xXHiG923GrX6/8ALWb/AJ5r/sJ91a90Y+WtKOVrn/G9w9r4P1uaM7ZYrGd0b/aEbYr4Sc5YirzT3Z9aoRo07QPz9/aY/wCChHiK38Yaj4X+HMkFhY2ErwT6w8ayyTup2t5W/wCRV968M/4bh+No/wCZ1m/8BYv/AIivCHdnd2/vNRX6ZhsqwsaULwPhq2PrufxHvH/Dcnxt/wCh4k/8Bov/AIij/huX41/9DtL/AOA0X/xFeD0V3f2fhv8An3H7jl+t4j/n4z3j/huX41/9DtL/AOA0X/xFH/Dcvxr/AOh2l/8AAaL/AOIrweij6hhv+fcfuD63X/nZ7x/w3L8a/wDodpf/AAGi/wDiKP8AhuX41/8AQ7S/+A0X/wARXg9FH1DDf8+4/cH1ut/PI94/4bl+Nf8A0O0v/gNF/wDEUf8ADcvxr/6HaX/wGi/+Irweij6hhv8An3H7g+uVv52e8f8ADcvxr/6HaX/wGi/+IpP+G6Pjd/0O83/gLF/8RXhFFH9nYb/n3H7h/W8R/wA/GfSng/8A4KB/GLwzrEN3qOs2viSx3fvbG8tVTen+yyfMrV+nHwV+LmkfGz4e6b4s0YslvdLtkgf78Eq/fjb3FfhnX6Zf8EuLiRvhJ4njdm2JrZKp/c3RJXymd4CjSp+1px5bHvZXi6s6vs5y5j7OuraG7t2hmRXhZdrK/wAystfkj+2x+zSfgP4/OqaJasPB2uys9oF+7Zz/AMUH/sy/7P8AuV+vDqrKK88+N3wm0n4z/DjW/Cep8JfRHybj+K3nX/VSr7q+DXzuX4yWErqX2ep7eOwkcRSa+0fnD+y1+0F4f8E/CTxr8Ode1+58D3GsM9xY+LLKza4eJ3REdGVf4vk+X/eavBfiRpvgq28RWmn/AA/vtY12zWJIpb3U7ZYmup9/3ool+dV/2X+asLxT4Z1LwV4i1Xw/qkf2fVdMna1uVH8Mq19rfCX4v+BPhb+y5rHxC8NfDuy0fxTY3cWhwXV2/wBslur1okbzd7fOqfOzbFr7OvbCS+s0fe9p9x8rT/ex9lP3eQ+Yfg/+z/41+NviK+0bw3puxrD/AI/7u9byIrX/AGG/2v8AY/2asfGj9nDxl8DRZTa/BaXml3j+VBqunTefA0v/ADyf+61fSv7Jvi/V/Fn7Pn7Q9+19LL4qvPOv5buE7GZntW+Zdv3fuNXj/wCzydY8bfAT40eFJln1HQrLRotZtkZGl+zXyyHiL/adUb8q51mGKjVa+zG34mn1alKkv5nqeG+D/FOpeB/FWj+ItKk8rUtLuYr2B/8AaVvuf8D+7X7l/DLxnY/ELwNoPiTTSGstVs47uP8A2d652/8AAfu1+D6V+lX/AATC+KB1z4f694JuZ91zoV19ptVZsn7PPyR/wGUP/wB9VnnuG9pTWIXQ6Mpr8lT2Xc+5qKKK+GPsQooooAKKKKAGivmX/goJ4/Pgf9nLW7aN9l3rksWkxc/wu26X/wAhI9fTOeK/Of8A4Kq+LmfWvA3haJvliin1SVf951iT/wBnr0Muo+3xUInnY+p7LDykfA7/ACLX0F8Sf2Wte8NfDH4deJPDnhzXdbfW9H/tDWJbaL7RFayvsaJVRU3J8rV8+vtdNv8Aer7n+GH7dUviDw3pXhzVNbj+HOu2MK21pqyWK3Wj3Cqu1EuIm+eL/eR6/QMxqYjD8k6PzPjcHCnU5lUPiC8s59NneC8gls5U+9DcRNE//j1esfArxt4u+CB1D4naLoTX2keVLoH2+WXZFFdSqjr/ALzL8rbdm2vqH4iftV+Nfh81tH8U/hT4X8YaFcri01vS5POsrxf70crq6/8AATtrhf2wvHvhTXf2ffhRbeCdEtvC2i69PPrkuj26InlMibfm2fxb5a894yrinCjKHuy87nZ9WhRUqsJao+VvD2i6r8Q/Gmn6RbNJea3rl8sSu7fPLLK/zu3/AH1ur9w/hj4G0/4beAdC8L6ZH5djpNqtrECuC237zf8AAmy341+av/BNj4cL4s+ON74iuY99p4asWkUv/wA/UvyJ/wCOea1fqwMCvDzzE89WNCO0T18po8sJVZfaJK53x/8A8iV4g/7B9x/6KauirnfH3/Ila/8A9eFx/wCimr52Hxo9qr8DPwRooor9pofwon5fU+NhRRRWpkFFFFABRRRQMKKKKBBRRRQAV+mH/BLH/klXiz/sNH/0UlfmfX6Y/wDBLL/klPiv/sNf+0kr5niH/dme9lP8eJ9vDpTXTdTh0pa/NT70/Mz/AIKafB9NE8Y6L8QtOh2W+sJ9g1HYv/LeL/VN/wACX5f+AV5Z8BrCy+MfwZ8VfB5b+00vxRLqcXiDQHum8qK8nVPKlgZv723/ANDr9Gf2t/hsvxQ+APi3SEiU3sNmb+zz/DPB+9T/ANA2/wDAq/GOxie9urRVlWF5ZURZnbYi7m+/v/h+9X22XSljcJ7Lm96B8bj6f1fEc6j7sj9AfgF8JdY/ZJ+EPxQ8T/Eq70/SH1jTxbW+nRXCzM7IkuwfJ953aXbtWvnb4b/theIPg98K7Hwn4H8OaV4f1Bkd9Q1uZPtFxdS/39rfL9zb97d92uQ+Jfwi+JWifEOfwfrNrrnirWLHZ5UsAuLyJkdN++Jn/h/+Irp/CH7Dvxn8Z7Hi8IyaPC3/AC11mdLXZ/wD73/jlb0qOGpxlPE1FLm1MZ1K0+WFKDjY8Qv7+fVb+7vrmXzru6leWV9u3czfM719BfsF+PG8DftLeH4JZNllr0UukT/7bt88X/j6p/33Xb/tH/sw6J8OtU+Celaread4YtdRtW0vxBrdjF+6WeLYzTtv/v7vvPXzlrK6d8LPi75vhrWxrunaFqsVxY6lB8vnrEyPu/8AZK7nXpY3DSpQ6pmCp1MPVjOXSx+7anIpay9E1SLVtLsb6H/VXUCTp/uuu4VpDoa/NGraH3sXzK46iiigoKKKQ9KAI35U1+R3/BRbxB/bP7TmpWvmb00vTLW0RN33GZXlb/0Ov1y6LX4q/tg376l+058RJX/h1P7Ov+6sSJX0mQR/2ty8j57OJfuYx8zjPhF8LtX+MnxA0rwfoksMOoX291lu9/lRIib3ZtlfSMn7DPhDwadvj344eGtFdf8AW29v5O//AMiv/wCyV41+zR8XtN+B/jXWvFN3Fcz6kujXVro/kxb0W6l2bGl+f7ldMv7Z3ijWFceNfCPgvxtv/wBbPqGipFM3/A49tfQY767UrOFL4DxMM8PCn+8+I95+Hniz9nX9nzSr3TE+Jet+NtLvFaK60Frf7Vp8u70g8rarf7StXyP8c9W8Ba38Qbq8+G+mX+k+GJYldbS/+XZL/H5S7m2rXuXwW8TfA74s/FHwrod78Ibjw5rF9eIYZ9I1SV7TzE/ervibHy/J81eJftIeIo/FHx78fanAqm0bVZYYjF93bF+6/wDZKxy+l7PES5lLm5eppXqc9P3Lcp98/wDBL/wiNH+C+sa7IuJdZ1dyv/XKJFRf/Ht9fZvevBv2ItGTRf2Y/AkSrsaeza6f/ekld/617we9fG42ftcTOXmfVYKPJQih46Vz3j7/AJErX/8ArwuP/RTV0I6Vz3j7/kStf/68Lj/0U1csPjR0VfgZ+CNFFFfslHSkj8zn/ECj+PbX1P8As0/sMeIfjLDBr/iYz+HPCbfPE23/AEq8X/pkrfcT/aav0Q8A/s4/DX4aWCWuieENLjZF+ae4t1nnf/aZ33Ma8DF57Rw0uWHvSPUw2VVsR70/difiRRX3R/wU0+HXhvw2fBuuaXp1rp+qX81xb3X2WNYvOVURlZlUct718L17OBxax1CNU87E4b6vV9kFCIzttVd7/wBxK6/4TfC7W/jJ410/wvoMHm3t0372Z/uQRfxSt/srX63fA/8AZX8D/BDRoItO0231HWCi/aNZvIVe4mbHVT/Av+ytcGYZvTwXufFI7cHl9XE/4T8YnRkbaysj/wBx6K/RX/gp38OtDs/BegeKrazt7XWv7R+xSyxIEeeJkZvm/vbdmfxr86q7Mvxn12j7TlObF4b6rU9mFWLOwudSuPIs7ae8l/55W8TO9dv8Efgxr3x18e2vhrQY9m/97eX0q/urOD+Jm/8AiP46/XX4H/s8+EfgP4bTTPD9iv2pk/0nUp03XF03952/9lrz8wzengvcXvSOvB5bLE+99k/FCa2ns7h4J4JIZU+9DMux0r9LP+CWX/JKfFQ/6jR/9FJVb/gpp8PdDb4ZaZ4uW0hi1yz1KO1+1qu1pIpVbKN/e+4tWf8Aglnx8K/FR/6jJ/8ARSV4+Pxv17L/AGlj0cLhnhcXGmfb9FFFfFH15VuYxNC8bjcrLhlr8Ifiz4WbwP8AE/xl4dC7Bp2q3Vun+55r7P8Axyv3iY8V+Of7dmiron7U3jLb928+y3h/4Fbp/wDEV9NkFTlrSp90fP5vC8IzPdPi3+3xr3hXwZ8PofA8miXV7qOgxXGpXVz/AKRcWs6jb5Tor/J/e+evmnxd+1h8XPG7SrqXj3VI4JOGt9PZbWL/AMhba4C58D63aeDLLxbJZbPDt5eNYQXu9PmnVNzrs+9WfoOowaPren31zYwarb2s6yy2Nx/qp0V/9U3+y9fVUMvwlOPPy8x85PE15v4uU7LXfjZr3in4S6V4F1dl1Ky07U21S21O7leW6Tcu1otzfw/O/wD31Xnrpvidf9nZX15pGrfCj4y/A/4qX1j8LtJ8JeLPD2lLeQ3VpK0qMrMV3p/d2/8As1fIyVWBqQqxnCEOXlZGIUockpy5uY/bP9lrxGfFX7Pvw/1J23NLo9vG3+8ibG/Va9Y/wr5t/wCCe9//AGh+yz4UX/n2e6t/++bh6+kx94fSvzTGR5K81/ePvcNLnoxkSUUUVgdIUUUUARP0P0r8P/2l52m/aG+IzttwfEF4v/fMrLX7fv8AdP0r8SP2prb7N+0f8R4v+o3O/wAv+18//s9fT8P/AO8v0Pm85/hI8srb1fwT4j8N2FvfaroOpabYz/6q4vrOWKKX/cZkr2D9iLQNK1z9oPSZ9aiSaw0ixudX8qZd6b4ovk/7537v+A1718OP2sLr9q/x3qPwu8ZaBpdp4V8T2t1b6c0Kv59nIqM0TuzP87/J/Dt+avpcTj6tGrJU4XjH4jwqGEhOHvy96Wx81/Ar4ZeFfidqNhpK/EW78KePby5eDTLRNMllif5Pkb7RE/yb/nrzbxr4X1LwZ4t1rw/q67NV0u8ltbnY27eyt9/f/t19kaJ+1b8Kf2dHn8M/DT4bz67rlix09/EF0IoXv51+Rn3/ADytub+H5a+QviNrWs+I/HviDV/Ets1nrl/eS3F5bSxPF5UrfwbG+Zazwk69WtOc1yx6XNatKlSpxhH4j9lv2ZIUt/gD8OlX/oAWTf8AfUKGvUj/AErx/wDZJ1JdW/Zt+HVwv3f7Gt4h/wAAGz/2WvYD/SvzzEfx5/4mfaYb+FEkHSsDx7/yJXiD/sH3H/opq3x0rnPG0El14Q1u3hjMks1jOkSr95maNuKiHxo0n8LPwT3193fsZ/sOjVBa+OPiNYn7Mdk+naFOv3/+ms6/3f7qV5j4T+Een/swaLD8QPivpUV34idv+Kd8GsyM8kv/AD8XX92Nf7tek/s1ftsfEb4gftAaNoXiS5sX8P61I1qthaWyR+Q2xmR1f7x+avt8Xia9ag/YfAup8fh6VGFde0+Lsfo/DCsSKiKqIq7VVf4asUg6UtfDH2h+aX/BVTVJ5vH/AIH0z/l3i024uF/32lRf/ZK+KdE0TUPEms2WlaVZy3+p3kq28FvEu95Wav14/an/AGSNP/aYXRrmTWZdA1TS98cd2sPnLJE/3kZNy039nX9j3wj8AV+3x+Zr/iR12PrF6i74l/uRL/CP/Hq+swmbU8JhFCPxny+Iy+pXxLn9kT9kP9mez+AHggG6WK58V6mqy6ndr/D/AHYE/wBlP/Qs19GcY96TbzSjoa+WrVZ16kqlQ+ipUo0o8sT4N/4KrX7J4S8CWX/LKXUbiVv+ARL/APF1+e3hzw7qXi/XrLRNGsZL/Vb+VYra0iX52av2q+OvwB8M/H7wtHoniVZ1SCb7RbXVrJsmgf1U1h/A/wDZS8AfAkPc+HtPkk1WVNj6nqEvnXG3+6p+6o/3RX0mBzaOEwnslH3jw8Tl88TiOd/CVv2UP2dbL9n34fRac/l3Ov32241S9T+OXH+rX/ZToK90zgZoPAqCaVI4mZyERV3Et/DXzVSpKvNyl8R7dOnGhDlifBf/AAVK8dxxaF4N8Hxtia6uH1GdP9hF2J/48zf9810P/BLH/klPir/sNH/0UlfFP7UvxX/4XF8cPEWvQS79Ngl+xaf/ANcIvlV/+B/O/wDwOvtX/gll/wAkq8V/9hr/ANpJX1Nei6OWcrPm6Fb22Oufb9FFFfKH1ZE9fkp/wUZVY/2l71lb/W6VZs23+H5Xr9an6fhX5Ff8FDr9bz9qPXUVt32exsov/IW//wBnr3si/wB6/wC3Tws0/g/M9I+Beq/CnSf2MbK4+K+mSatoq+J7hLa2tVZpftTLxs2Mv8O/+KqJ8f8A7GcI3L4C1+bb/Bsl/wDkivkJ/E+rv4aXw42pXL6FFc/bV0zzf3Szsm3zdv8Ae21Ts1he8tFuXeG0aVFndF3ukW/53/75r61ZZaUpyqS1/lZ859b92MIwXzPvqw8Z/Arxb8B/jDpvwr8M3nhu+j0F7i++2wlHljVjs2s0r/davz9Q/IlfWei/EH4B/Cz4T/ELRPCus+Itd8SeJdMawS+1DT/KTvtRf7qbn+avkxOFSjKqXI6tr8v94WNlzqne3N5H6x/8E2Hz+zTaDbs26vfr9f3tfVg6ivlz/gnHZtafsxaMzf8ALfUL2Vfxmb/CvqMdRX59jf8AeJ+p9pgv4EPQfRRRXKdoUUUUARP3+lfjh+3Rov8AYn7UnjRNvy3gt73/AL6iT/4iv2Pavy7/AOCoPhr+zvjT4c1lU+TU9H8l3/24pW/9lda9/I6vJi7eR4Obw5qNzzf9hK5ih/ab8NWc/wDqNRtbyylT++rW7/8AxFfQXw+/Zc+Gn7P/AMV9M8Tan8atMSbQ7xpV025kt4WddjL5Uv73734V8R/Dnx5qXwv8a6T4o0hYZtQ0uTzIEuhuiZtjp83/AH3WFqt42sanfajPHElxeTy3Uuz7m5n3v/6FX1uJy6riK8pQnyxkj5uhi6dKlHmjzSiz7d0/4R/sqaH48g1a6+Lc+p3Y1EXqQC6/clvN3qjMkX3d3+1XiP7cGmrpX7UPjTyh8t01rdKw/i3W6V4NvVE3N8mz569o/aE+F/i/wbp3gfxZ4t1e71648VaRFP8AaLuLY9rtRNtu3+4rrWNLD/VsVBTq83TU3qV/rFKUoQ5T9Bf+CdXib/hIP2atEtnfdLpV1c2DD6OXX/x1xX1FX52/8ErfHapd+NvB80g3SGLV7ZC3/bKX9dlfomvWvisypexxc4n1OXVPaYeLHVieJ9UOi6BqeoKgkaztpbhU/vbULf0raJ4rm/iB/wAiR4g/7B1z/wCimrz6eszsq/CfiL8WPitrvxn8bXviXX599xP8sVsn+qtYl+7Ev+zXsv8AwT48EyeLf2jdI1Axb7TQrWe/lf8Autt2J/489fNNfqN/wTc+FB8F/CS68U30Ij1PxLP5sTFfmW1X5Yv++m3v+NfomYVYYfAckPQ+LwVOVfGc8j7HU0pOKbjuKxPFXi7SPBOh3Osa5qFvpel2qb5bq5faiCvzqK5nZH27lyfEbg5+tNIweBzXyJdf8FMfhZba8ljFDrV7Zb/LbU4bVfK/3trOG2++K+rrK/i1K1juIGEkMyLJG6/xK3NbVKFWhb2kbXMqdanV+CRo470hGKXtzWTrWs2fh7S7vUNSuYbKxtkaWa4mfYkaD+JmrHfRGzdldmqOTTc4PSvjHVf+Cm3gHT/HMOkWuj6pqOief5UuuxlVRf8AaWL77r719gWV9FqVrHcW7K8EqK8br0ZWrWrQq0OX2kbXMaVenX+CRfwAK+eP25fidcfDT9nvXrmzk8m/1Nk0uCT+75udzf8AfCvX0MGG0Zrxn9qH4CxftE/DX/hHBqf9kXcV1Fe2120e9EdM/eX/AHWNPDcka0ZT+EnExlOlKMNz8WYYWmlSKJWeVm2KiLv3V+tH7BHwd1/4QfCW7j8TQi01DV7z7eti3+tt02IipL/tfLXgFx4J+F/7B4TV9Zu18e/E1o92naeVCxWbf89WX+Dt87/N/dr2/wDYD+JniD4veGfHHiXxJefadRutaVAiH91EiwptVF/hWvqMyxM8RQ9yNqf5nz2BoxpV0pfF+R9cUUUV8ifVkLnaM1+JP7VHiZfFn7RXxB1BH3xJqstvG6N/DFsi/wDZK/ZH4jeLbbwJ4F8QeIbt9ltpdjPdu3+4havwntob7xh4hijb59T1a+2f9tZ5f/inr6fIqVnUrS6Hzebz0hTPta0/Yr1X4ofsvfDGXw22jaf4iEM+pXkmoReVLeLP88SmVEd/lT+H/arwvxh+xh8ZfBzM1z4Iu9St1/5baTKl0v8A3wvzV2/7QltqfjH9qB/Bmg+MLTwvb+GtKttKsLzU9Tayt4mggV2Td/CzM9e3fFTWvjl8Fvgv4Bn8JeJf+EqbSLW6m8TazBJFfoW+8m7zfm8pF3/N/s120cXicPbkmnz9H/mcEqGHq6uL90+NW+BHiez+FniHxzrEEvh6w0e+gsPsOp2ssVxeyyOP9Vu/uZrzX7lfY/7VXxs1/wCI/wCy38KJPEEdta6t4hu7m/nW2XarxQExxNt/h3eYr/8AAa+NXRpk8qNd8svyKn+21e9ga9WrQlOr3Z5uJpwjOEaZ+yv7D+kHSP2XvAUTLteexa6I9PNld/8A2avfO4rk/hn4cTwj8PPDOhquwadplva7f9yJV/pXV96/Mq8vaVZS8z72hHkpRiPopB0payOgKKKKAG9RXxN/wVB8ENrHws8P+JYkHm6JqXlSNt/5ZTrsP/jypX2z6V5x8e/h2vxV+EXirwtj97qNi6Qf7Mq/PE3/AH2q104St7DEQqHHi6ftaMon4cUIjTMiqrO7tsVEXe7N/sUOksLvFOuyWJmSVH/gavqH9hfWPhl4Y13X9c8Z3lhY+KdOVG0J9Zl2Wu5t3z/9dd38X8KvX6piMT7HD+1jHmPz+jSTq8rPUP2Zv2ObT4faUvxC+Junfbtaitpb/R/CG5DKfKTfudG+9L/sfdXPzV5H8b/2wj+0J8OtY0fxJ4eis9Qj1SK/8PzWQ+W0g27ZYrh2+820n7nr/sV6raDW9b+P2gfEvW/jz8Ob2XTbnDafFqzR29vZt8ssESv/AHlZvnNY/hz9mbwan7QKeIofiJ8PNZ8BXGqS3C6HcamrytBLv/dbPu7t718jSqfvXXxGst1v9x7s1el7KnojwH9l/wCKP/CoPjp4X8RTz+Tpnn/Yr5z/AM+svyv/AN8fI/8AwCv2zidZ4w6kMrDIavw5/aB+GzfCb4v+KvCrK32SC5aWzZ/4rWX5om/75bZ/wCv0t/YU+N6/Fr4M2dhf3O/xJ4a2adebm+eWPb+5l/4Gn/jympzmh7WEMVT6muVVfZSdGZ9RVzvj7/kStf8A+vC4/wDRTV0I6Vz3j7/kStf/AOvC4/8ARTV8pD40fSVPgZ+D3h7Sv7e8QaVpS/fv7yK1/wC+n2/+z1+8vhTRbbw54d03SbSNYrSxto7aJF/hVF2j+VfgrpV/Jo+qWV9B/rbWdbhf95X31+s+g/t8/CS68FW2r6j4kSwvjArS6SYJWuFk/iRV2/NX2GdUa9WFL2UT5fLatKlKbnI+gvFXivSvBnh6+1zWbuOy0uxiaee4lbCoq9TX5BftSftRa1+0J4vdY5ZLHwhYM39n6Z/f/wCmsv8Aeb/0Ctb9qn9r/Wf2hbpdJ0+GTR/BttLujs3b99dN/BLL/wDEV8611ZPlHsv3tf4jHMMy9r+7pfCCQ+dKq/xs2yv3r8DWg07wVoVo3WCwgi/75jUV+C8LtDKkq/fRt61+rvhf9v74V/8ACvdP1PUtce31ZLdVn0lYHe481VG9V/hbv826oz+hUqOHso3FlNenS5vayPpbXNbsPDmlXOpalcx2NjbRtLPPK21I1/vNX5R/tf8A7XmofHPW5dA8PzyWHgm1l/dJ91r9l/5ay/7P91aoftPftk+Ifj9O+kWSy6N4Oif5dP3fvrr/AGp//iPu186U8pyb2f77EfEXmGZe0/d0vhGOjTK6r99vlr96fhratZ/D/wANW8jZeLTbZG/CJRX4Mo7I6Mv31ffX6zfDz9u/4U3nw+0u91jxLHpGoxWiLc6dPBL5qSqnzhdqfN+FGf0alT2fJEMprU6TlzSPqRm2rwAK+Lf2tf27LD4cfa/CfgSaHVPFhGy4vl+e3sP/AIqT2/hrwz9pP/goPrfxFju/D3gJJ/D/AIek3xSai/yX10v+x/zyX/x6vjquXLcjk/3uI/8AATbHZp/y7o/eXdb1vUPEmqXepardz6lqF1L5s93cNveVv77vX6S/8Esv+SU+Kv8AsNH/ANFJX5m1+mf/AASx/wCSU+Kv+w0f/RSV7GeU408E1HyODLZOeIVz7dooqndXEVnBJJK6xRRruZ2+6q1+brU+7Pj3/gpd8Vl8LfCay8HWs+zUPE0+JUVv+XWL53/76bYv41+bfgjxLL4G8Y6J4nisor99GvIr1be43eUzq/ybtv8AtV6D+1f8am+N3xn1jXonzotnmw0pf+mEf8f/AAN97V7R8Ah4d/ZN0G7174ragkz+LLCIQ+B4bFbq4kg3bkuJ0b5Y/wDc/wBuvvMNT+o4VKUeaU/snxFeUsXiZS5uWMTzv4zftD+Afjbo2qalqXwxTRPH9yi+VrthqH7pn+T55Y/k3/J/v1zPwa8NfDvxHpOoWni74l6p4Av5ZDFHDbWrNazwbP8Alqy/7Wflrq/GfgTwf8f9ftV+AngjxDDqu931SxmCR6fap/Aytv8Al3N/tV494/8Aht4o+Fevf2R4r0S40e/ZfNVbhfklX+8rp8jLXRQpUKtL2cJcsu3UzqSqwn7RrmieqftfeKvDmp+LfCXhvwfqUOq+GPC3h61020vbd96Sv87M/wDvfc3Vxn7OHglviD8dfA+g+V50UupxSzp/0wi/ev8A+OpXm9fbP/BML4dtqvxA8T+NZ4t9vo9n/Z9q3/TeX5n/APHV/wDH66cSo5dgJR6/5mVDmxOKifprH9wU6iivzI/QAooooAKKKKACo2+ZflqSigD8a/22/hK3wq+P+urBB5ela9/xN7Hb8ifN/rV/4C27/vuvA6/WD/goV8Em+JnwZfX9PgaXXPC7NfxhF+aS2/5eE/75+b/gFfk/X6bk2JWJw3I/iifAZjQeGryf2ZBsT+6tMeGLZ80Svu/2a6fwv8PfEfjLStb1TQtKm1Sz0SNZ75oDueNWbarBPvP0Ne/fAn9jaTW9Cbx58Vrv/hCvAFsn2hlvH+z3V4vvu/1Sf+Pt/DXRiMXh8P8AGzkoUqtWXuo4/SPgpq3xb+A2qfEzTdQ1bxB4h0C+a11azvi8ubNEXa0DfebYn3l+vpXP/s1/G+6+A3xS03xIhkl0W4/0XVbVP+Wtq38a/wC0n31r6Zj/AGr/ABdrOu6V4X/Z7+HXm+BdHcRGJdMYi9j/AIkZ/uwK/wDeOX/iavnT9oL4IeMfhfqkXiHxN4f03w1a+JbyeW00nT7tbj7H/F5W3+789eTRrPFc1CtpGXwrqenVpex5a0Psn7LaBr9h4n0iy1XS7uK90+7iWeC4hOUlRvusKg8Z2T3/AIV1i1i/1s9lPEn+8yNX5tfsHftZj4d6nD8PPFN8qeHLyb/iVXlw/wAtlO3/ACyZv+ebf+Ot9a/UHh1Hoa+PxWFqYKvyzPp8PiI4uleJ/PxcwtbTyxSrsliZ0ZP7rVHX6N/tKf8ABO2Txv4p1DxP4B1Kz067vpDNeaTfbkhaRj87RMv3N393pXhyf8E3PjGf+Wehf+DD/wCwr7zDZthakF7SXKfIVsBiIzsonyrRX1V/w7Y+MX9zQv8AwYf/AGFH/Dtj4xf3NC/8GH/2Fdv9q4T/AJ+RMPqGI/lPlWivqr/h2x8Yv7mhf+DD/wCwo/4dsfGL+5oX/gw/+wpf2phP+fkR/UMR/IfKtFfVX/Dtj4xf3NC/8GH/ANhR/wAO2PjF/c0L/wAGH/2FP+1cJ/z8iH1DEfyHyrRX1V/w7Y+MX9zQv/Bh/wDYUf8ADtr4xf8APPQ//Bh/9hU/2phH9uIvqGJ/lPlWivqr/h218Yv+eeh/+DD/AOwo/wCHbXxi/wCeeh/+DD/7Cn/auE/5+IPqGJ/lPlWv02/4Jd6fcQfB3xBdyRlbe61p/KY/xbIkVq8P8E/8EyPiHqusRx+JdV0nRNKDfvZbSQ3Ezr/sJ93/AL6r9Evht8ONE+FHgvTfDPh+3+zaZYRBEVhl3b+J2b+Jm9a+ZznMqNen7KlLmPby3AVaVT2tT3TtMDOea+J/+Cif7R6eCfCTfDrQbzZ4g1uL/iYSwt81rZ/3f96X7n+7vr239pf9o3Rf2dfAkmq3TJea3dBodM0sN81zL/ebnhF/iavyB1K/8T/GH4hy3M/na94q8QX2zYn3pZWb5ET+6v8A6CqV5mV4H2svbVfgidmYYzkj7Gl8Ug+Gk2lWfxG8KS60q/2PFq1q95v+55Xmpvr6f/aC/ZQ+LHxQ/aP1m907TBqmia7cpLaa756fZbe124Xf/uL/AA/x/wDA6o/tP/sqz/BD4M+C/wCzfDv9sXdu8s/iDxNbbneKRvuxMv8ADB/t/wCx/tV474W/ag+Kfgrw0vh7RfG2o2mkLF5UcWEleBP+mTsm9a+klKeNl7XCS293X8zwoR+rrlqx8z6a+N3xf0n9jzwNZfCL4X3kX/CUbftGt6+iK0sUrdz/ANNX/wDHFrzf4/eNdc8Wfsl/Cq58c3Y1Lxdf6tdXdjcTj/SG05VdVd/9/wCT/e+Wm/s6/Ff4GQtYWnxS8BxzazFIzN4quWlvUunZ9++eL/8Abrw/4s/EXVfir471LXNV1Bb7ErW9n5UXlRRWqv8Aulii/hXb/DWWEwz9vGM4+9HWUu/oaVsSvZ8yl8WnL2ON+4tfsp+xl8JW+EHwH8PabdQ+Rq1+v9p6h/syy/Ns/wCArsX8K/N79jj4Lt8Zfjno9tdQtLoejMuqak5+5tRv3UX/AAJtv/j9fssq7FwvavP4gxnPKNGB6GT4a3NVkT0UUV8kfUBRRRQAUUUUAFFFFAFK4hW4hdHVXR12srfdNfjV+1z8CpPgT8XL6xtY2Tw3q26/0iXPyCNm+eH/AIA3/juyv2dBGB714r+1L8AbL9oL4aXejjy7fXLTN1pV43/LKdf4T/st91vY162V414Ovd/Czycwwv1ml/eR+TnwS+LWr/BL4g6b4m0dvMEX7q8sXbal5A33om/z9+vof43fty+FfiDqNvNp/wAPW8Qmz+e0Pi653WUD/wB9bKPKs3+09fI+saPfeG9WvdK1WzksNTs52t7q3lX54pV+V0puj2C6rq1lZy3cFgl1OkTXd3/qoNz7N7/7KV99VweFxP8AtEj42nWrUX7KJ9rfsy+KfHPxz1q+8XeOfEr6D8KvB0f2i5sNMVLCwnlRNyRbYtu5UX52/wCALWZ4J1E/toftI6t4p8T6DJc/DWxs57KOe7uHgg0uLb+6fd93z2b5tv8At/7FexfG3wN4L+EnwS8OeDNV13+wfhfZRrNfpYN/xMvEl19/7PHt/hdsM7f7i18TfF/4+6l8S7GDw7pFlB4P+H1m3+g+GdM+WL/enf8A5ayV8zhqU8VVk8PHl/Rf5ns1pKjCMasr/r/wDH+N/wAHNV+Cfjm98OamPtdk6/aNP1Bf9VfWrfdlX/0B6+p/2N/25B4disPAXxGvT9gUJBp3iG5b/UL/AAxXH+z/AHZf4f46+KdV8Q6rrcGnwahqF3fxadB9ls4riVnSCL+4n91az6+lr5dHE4f2db3pnkU8XLD1uekf0A211FeW6zRMskTLuVkbcrLVlHVl6V+Rn7NH7bPij4EPb6JrHneJ/Ba/Ilk8n+kWS/8ATBv7v+w//jlfpl8KfjZ4Q+NWgrqvhPWYNQh/5awBttxA392WL7yfjX5/jMBXwcrSXu9z7PC42liY/wB49HopiPup9eYemFFFFABRRRQAUUUUAJgUcUgqnPeRWcTSzSLFEi72d22qq07XFoi3jNeJftFftO+Gf2fPDf2vU5EvtbuVxp+kQuPNnfn5m/uxj+/XiP7R/wDwUO0XwQt3oPw5eHxLr+fKbU/v2Vs3+z/z1b/d+Wvzj8UeLNb8a6/e654h1SfV9Xu23TXVw25m/wBj/YX/AGK+hy3Jp4h+0q+7E+fxuaQorkpe9I2Pij8TfEPxg8ZXniPxJd+ffz/JFEvMVrF/DFEv8K1W+H/xC174V+KLfxH4cvFtNYgiliiuHiSXbuTa/wB6uaor9DhhqUaXslH3T46VWcpe15vePob4D/tmeM/hFfS2euXE/jPwreO327TtSl82ZN332id//QW+Vq9W8d/sm+EP2htBfx78AdRtFllf/TfDFxJ9nSKX+IL/AM8H/wBlvk4+XFfEdewfs8/HaL9n+XxhrNnZXdz4n1HTfsGlMsn+iQNv+ZpV/i2fw/8A2deNi8DKl+9wvuy/P1PSw+J5/cre9EwvjZ8LYvg54uh8MtrlvrOqR2cUupJbJ8tjct96Dd/Ft/8AZ688Tc7bVXe7fJsT77V6ZrfjDwPrfwft7aXRNRm+KUuqtdX3iO4n3RTxs7u/8f8A45sr3f8A4J9fs1N8RfGC+PvEFt/xTGgz/wCgQyp8t5er/H/uxf8Aof8Au1p9b+rYaU6+8fxM44b29eMafU+uv2KvgC3wO+ElsmowKnijWmXUNUz96P8A55Qf8AX/AMeL19I9eKj8vGKdu5NfmdWpKvUlUn1PvqdONGEYRJKKQdKWszYKKKKACiiigAooooAKKKKAPhb9vr9lBvGljJ8RvCNi8niGxi/4mljAmWvoF/5aqv8Az1T/AMeX/dFfmz99f9iv6CH2la/N39uD9jN9FuL/AOIfw/sWlsJGaXWNHtV/1DfxXESf3f76f8Cr67J8z5P9nr/I+YzHAc372kfMnin43al41+EPh7wRrmnx6lceHbln0zXZZW+0RWrJs8j/AGl/2/8AYSvM6P4KK+2w1KnR/hnyk6k5/GFFFFdhzBWl4a8T6z4M1mDVvD+qXekapB926spWias2isatGNdWmbU6jp7H2/8ACH/gpv4h0MW+n/ELRY/EFuvyf2tpeyK4/wCBRfdf/gO2vsT4a/tb/C/4pIi6R4vsYb1v+YfqLfZbkf8AAH+9/wABr8XKY6K/3q+YxWRUKmtP3T3KGaVqfxe8f0DpdRzR743Vlb7rL81TFj6ZFfg/4T+LHjfwKc+H/GOt6QP7lvfS7P8Avjftr1TRf27vjXoybV8Xi+972xil/wDZK8OpkNeHwyR6tPOab+OJ+xu4e1JuP94V+TEX/BSH4yRrsa50OVv7zabj/wBnrPvv+Chnxuu1YRa5pdnu/wCffSot/wD4/WEcixnkb/2xQP13yF68VzPi74j+GvA1m914g1/TtFtl/wCWl9dJEP8Ax6vxv8R/tU/F3xaHTUPiFrXlN96K0k+zp/5C2V5hf3k+q3X2m+uZ7+4/563crSv/AN9tXZS4fqf8vZnNUziP/LuJ+nfxV/4KX+A/CcU1t4Ms7nxnqOdqzRj7PZr9Xb5m/wCAqa+HvjP+1V8Rvjkzwa5rP2DRX+7ommfurf8A4F/FL/wKvHfOX+8tPr6PCZVhaXwq8vM8XEY+vV+KVgRNibV+5RRRX0HKeKFFFFMAoorv/gp8FfEnx48bW/h3w7B833rzUJU/0ezi/wCerf8AsqfxVzYmvDDw56h0Uac6k+SBr/s7fAPWP2gvH0OiWRkstHgKS6rqaL8lrB/cT/pq33Vr9kvBXgvSvAnhjTNB0W0Ww0vT4FgtrdeiL/jXNfA/4K+H/gR4KtfDmhQ/ul/eXN3KP3t1P/FK/ua9JA21+W5hj5Yurp8KPvcDg44eH94koooryj1QooooAKKKKACiiigAooooAKKKKACo3TctSUh6UAfnh+19+wVJcTXvjX4ZWOZnLz6h4et0xvb+KW29/wDpl/3x6V8BOjQs8TKyOjbGR12Oj/7df0DOoKHnivln9p79iDw/8ckm13RHi8N+NCd325Ezb3n+zcIP/Q1+b/er6jLM4lR/dVfh7nzGPyz2vv0j8nKK674l/CzxV8IdfbRvFmkT6XdL/qpvvW86/wB6KX7rLXI1+g0K9OvDngfJzpTpS5JhRRRW5zgBk19l/sYeGfht458G+Kb3xf8AD3Trl/Bdn9tl8QzzSP8Aad3mvtli3bd6olfGoKg/e2V9gJ/xZj/gnm//ACx1r4jal8v9/wCy/wD7qL/yLXzmbS5owpQ+1I9TBq0pTl8KifId5crf3txcxQLbRTyvKtun3IlZ/kRK9e+Ev7N978RvBer+N9X8QWXhDwTpD7J9YvYmm3thd6xxL94fMteO/wC7X2f8FtFvvHn7GHiLwZ4puLXwN4ae/S40XxXrE6RWk8vnK/kOrNvb50f51/8AZebzGpPD0Y8kuqKwtOGIl7x4Z8S/2errwd4I07xz4c8Q2XjTwPfSC3XV7CJ4ngk/uyxN8y9Kxfg78EPEfxs1W8tNGNpZ6fp0H2nUtV1CXyrWzj/vM3/AH/74r3/44XFt8Bf2W9E+EtpK3iKXxFcf2nP4ltIv+JbKu9X2wS5+dvlRaxP2H/H2mpL40+F+q2l66eOLT7LBe6fA07QS7HT51X+HY+/d/Ds/2q4Y4vEfU5VYvXm/A6XhqPt4wZxPiX9lm7X4e6n458G+M9D+IOhaS23Uf7K82KW22ffba33l/wDZazv2UvDfgjxP8atJtPHt3bW+gJFLcIl3L5VvcTp/qoWb+799v9rbX0j8PfhdrX7O/wAD/i5p+g6jpHxK8R6nGtnPpvhu6SVdMgVHRp54t+/f87/Ki/wV8HJDvRItm/8Ag2bfvVphK88ZTq0ZS/7eJr044eUJqPyPvX4FeOh8X/jh43+HPiSw8MeK/h5aQXXlXGn6NFaW1pFG6bJFZfuq6/L97+DdXw74ns7HTfEusWelXP2zTILyeK1uP+esSu+x/wDvivojwr8Z/iJ+zhY6H4H8c+CNNh8F38Ci80rUtNRbi+s2f53aVX+Z03fx1j/tq/BTQ/gt8UtPi8NILbQ9c05b+2sg24Wz79jqn+x9yssun7DFOD+GS0+Rpi17SjzLpufPlFFFfXnzwUUffZF/jd9i/wC3X2F+zV/wT51/4lNZ+IPiAs3hzwwdssel/dvbxf8Ab/55L/4//u15uKxtLBx5pyO/DYSriJcsTxP4A/s5eK/2hvEf2LQ4jaaPA6fbtanT/R7Vf7if3pf9mv1u+CnwR8N/AfwhFoPhy18qL79zeS83F3L3llbua6Twf4I0XwF4ds9E0HS7fS9Ks02wWtum1E/+v/tV0qgLX5tj8yq42f8AdPtsFgIYWP8AeH0UUV5R6wUUUUAFFFFABRRRQAUUUUAFFFFABRRRQAUUUUAFJgUtFAHGeOvhz4d+J3h6fRfE2jW2s6fL1gu4t21scMrfwt/tLXwR8cf+CaGr6T9o1X4Z3v8Aadr9/wDsLU5ds6/7MUv3W/4HX6T4z3pQuK7sNja2FlenI4K+EpYj44n4DeJ/Cut+C9Yl0vxBpF7ompRfetL6Bom/+y/4BWVX7u+Nfhv4X+I2knTPE+hWWuWX/PK9gV9v+0pP3f8AgNfJfxP/AOCYPhfWpJbrwTr934ZuG+ZbG8H2q1z7Z+Zf/Hq+vw3EMZfx42Pm6+Tzh/C1PgL4beOl+HmuzahJ4c0TxVbzwNbz6dr1r9ot3T73/AW+X71e2fGz9pbwZ8ffhrpelat4Y1Twpr/h2Bl0W30eaKXTXdtq7XVk3KmxRWd49/YM+MXgN3eLw/H4ntVb/X6DOsv/AJCfY1eEa94b1rwrdPba1ouoaPKjfMl9atF/6FXpWweNqRqxn73qefy4nDxlTlD3TMdN6Ov8dfcPxq0e8/aH/Zp+ETfDSx/4SCPQYvs+q6Np8qfaLSX7OsW5ovvcMj/99V8PI6v911f/AHKt2GpXmjz+fY3lzYXH/Pa0laJ//Ha1xuE+sckoT96JlQqexUoyWkj7C+OOm23wo/Ym8GfDzxPJCPHEuo/bY9NeRZbixjZ5XfG37vyPs/4HWX/wTl1TRIfiH4w0q9uYrDXdX0b7Lpt27bX3bvnVG/vfcb/gFfJ1zcz3lw89zLJc3D/elmbe7U2F2hZGVmR0+dXT5HWsIZdbCypOfvSNnikqkZcux9l/sc/B/wAd/BX45X+v+LdHn8L+G9IsLqHVdUv38q3uF/g2P/y1+ba9fLPxC8Q2Oq/FDxHrnh5fseny6xPe6dsX7i+buT5KzNY8W694hgSDV9e1TVbdPuw315LcIv8AwFnrLR/OlSKL99K38CfO9GEwqw85SrT1krFVa7rKKp7RPqPxt+1l4H+LN94d8QePPhtqOu+JtEg8qK2s9Z8rTJ23bt7xbd3zN/D81eJfGD4u678bvGc/iPXGhgcRLBa2Nou2K1gX7qrWh4H/AGcPif8AEdk/sLwRrFxC/wDy8TQfZ4v++5di19KfDn/gl/4r1lop/GviWw8PW/3mtNMT7Vcf99v8q/8Aj1cyll+BfNza/eX7PFYhcvKfEle5fBn9jn4mfGl4rm00hvD2hO3zaxrCtEm3/plF96X/ANAr9IPhR+xf8LPhDJDc6d4fXVNWXP8AxMtYf7TLu/2Vb5E/4Aor3cRqqYU7QteTi8/k/doRPSw2TW1qs+cfgH+xR4B+CZi1BbY+JfFCfP8A2xqcSt5b/wDTKL7sX/oX+1X0giKg6U7HvSnoK+Vq1qteXPUlc+lpUo0Y8sB1FFFZmwUUUUAFFFFABRRRQAUUUUAFFFFABRRRQAUUUUAFFFFABRRRQAUUUUAFFFFADdgrN1LRLHV7byb+wt76HvFcRLKv5MK0ttG2mpNE8qPIvEn7LPwm8Uuz6l4A0KSZuskNmsL/APfSba4fUP8Agnz8ENQ+74Vks/8Ar11C4T/2evpLbRj2reOLrQ+GbMJYahP4onynL/wTV+Db/ctddi/3NVerdt/wTi+C9u246Rqdx/szanKw/nX1HRj2qvr2I/nZn9TofyI8F0j9hz4J6O26LwFp9w3reNJP/wChsa9L8O/Czwj4TjRND8M6RpG37ps7GKJv0Wuw49KSsp16tT4ps1jh6UPhiLtHpS4FLRWR0BRRRQAUUUUAFFFFABRRRQAUUUUAFFFFABRRRQAUUUUAFFFFABRRRQAUUUUAFFFFABRRRQAUUUUAFFFFABSYFLRQAUUUUAFFFFABRRRQAUUUUAFFFFABRRRQAUUUUAFFFFABRRRQAUUUUAf/2Q=="/>
  <p:tag name="MMPROD_10024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10024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13226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13226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0PHOTO" val=""/>
  <p:tag name="MMPROD_0LOGO" val=""/>
  <p:tag name="MMPROD_23072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23072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23077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23077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23735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23735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NEXTUNIQUEID" val="10585"/>
  <p:tag name="MMPROD_DATA" val="&lt;object type=&quot;10002&quot; unique_id=&quot;901&quot;&gt;&lt;property id=&quot;10007&quot; value=&quot;Next&quot;/&gt;&lt;property id=&quot;10008&quot; value=&quot;Back&quot;/&gt;&lt;property id=&quot;10009&quot; value=&quot;Submit&quot;/&gt;&lt;property id=&quot;10012&quot; value=&quot;2&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0&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3&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377&quot;&gt;&lt;property id=&quot;10002&quot; value=&quot;Quiz1&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377&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379&quot;&gt;&lt;object type=&quot;10050&quot; unique_id=&quot;10380&quot;&gt;&lt;property id=&quot;10020&quot; value=&quot;2&quot;/&gt;&lt;property id=&quot;10191&quot; value=&quot;-1&quot;/&gt;&lt;/object&gt;&lt;object type=&quot;10051&quot; unique_id=&quot;10381&quot;&gt;&lt;property id=&quot;10020&quot; value=&quot;2&quot;/&gt;&lt;property id=&quot;10191&quot; value=&quot;-1&quot;/&gt;&lt;/object&gt;&lt;/object&gt;&lt;object type=&quot;10061&quot; unique_id=&quot;20000&quot;&gt;&lt;object type=&quot;10058&quot; unique_id=&quot;10562&quot;&gt;&lt;property id=&quot;10201&quot; value=&quot;Question Group&quot;/&gt;&lt;property id=&quot;10202&quot; value=&quot;1&quot;/&gt;&lt;property id=&quot;10204&quot; value=&quot;-1&quot;/&gt;&lt;property id=&quot;10205&quot; value=&quot;10&quot;/&gt;&lt;object type=&quot;10064&quot; unique_id=&quot;10563&quot;&gt;&lt;object type=&quot;10059&quot; unique_id=&quot;10564&quot;&gt;&lt;object type=&quot;10060&quot; unique_id=&quot;10566&quot;&gt;&lt;property id=&quot;10020&quot; value=&quot;2&quot;/&gt;&lt;property id=&quot;10102&quot; value=&quot;0&quot;/&gt;&lt;property id=&quot;10191&quot; value=&quot;-1&quot;/&gt;&lt;property id=&quot;10210&quot; value=&quot;0&quot;/&gt;&lt;property id=&quot;10211&quot; value=&quot;49&quot;/&gt;&lt;/object&gt;&lt;object type=&quot;10060&quot; unique_id=&quot;10567&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gt;&lt;/object&gt;&#10;"/>
  <p:tag name="MMPROD_THEME_BG_IMAGE" val=""/>
  <p:tag name="MMPROD_26596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26596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UIDATA" val="&lt;database version=&quot;7.0&quot;&gt;&lt;object type=&quot;1&quot; unique_id=&quot;10001&quot;&gt;&lt;property id=&quot;20139&quot; value=&quot;%n. %s&quot;/&gt;&lt;property id=&quot;20141&quot; value=&quot;İşletim Sistemleri&quot;/&gt;&lt;property id=&quot;20142&quot; value=&quot;standart düzen&quot;/&gt;&lt;property id=&quot;20144&quot; value=&quot;1&quot;/&gt;&lt;property id=&quot;20146&quot; value=&quot;1&quot;/&gt;&lt;property id=&quot;20147&quot; value=&quot;0&quot;/&gt;&lt;property id=&quot;20148&quot; value=&quot;10&quot;/&gt;&lt;property id=&quot;20180&quot; value=&quot;0&quot;/&gt;&lt;property id=&quot;20181&quot; value=&quot;1&quot;/&gt;&lt;property id=&quot;20182&quot; value=&quot;0&quot;/&gt;&lt;property id=&quot;20183&quot; value=&quot;1&quot;/&gt;&lt;property id=&quot;20184&quot; value=&quot;7&quot;/&gt;&lt;property id=&quot;20193&quot; value=&quot;-1&quot;/&gt;&lt;property id=&quot;20221&quot; value=&quot;C:\Users\Davut-Uzem\Desktop\iş güvenliği 13\Sunu13_pptx\&quot;/&gt;&lt;property id=&quot;20224&quot; value=&quot;C:\Users\Davut-Uzem\Desktop\14.Hafta&quot;/&gt;&lt;property id=&quot;20250&quot; value=&quot;0&quot;/&gt;&lt;property id=&quot;20251&quot; value=&quot;1&quot;/&gt;&lt;property id=&quot;20259&quot; value=&quot;0&quot;/&gt;&lt;property id=&quot;20501&quot; value=&quot;C:\Users\pamuk\Desktop\icerik\Meslek Yüksekokulu\Teknik Bilimler\Bilgisayar Programlama\Ofis Yazılımları\Office_Yazilimlari hafta1\&quot;/&gt;&lt;object type=&quot;8&quot; unique_id=&quot;10002&quot;&gt;&lt;/object&gt;&lt;object type=&quot;2&quot; unique_id=&quot;10003&quot;&gt;&lt;object type=&quot;3&quot; unique_id=&quot;26436&quot;&gt;&lt;property id=&quot;20148&quot; value=&quot;5&quot;/&gt;&lt;property id=&quot;20300&quot; value=&quot;Slide 1&quot;/&gt;&lt;property id=&quot;20302&quot; value=&quot;0&quot;/&gt;&lt;property id=&quot;20303&quot; value=&quot;Vedat TOPUZ&quot;/&gt;&lt;property id=&quot;20307&quot; value=&quot;256&quot;/&gt;&lt;property id=&quot;20309&quot; value=&quot;26596&quot;/&gt;&lt;property id=&quot;20312&quot; value=&quot;0&quot;/&gt;&lt;/object&gt;&lt;object type=&quot;3&quot; unique_id=&quot;26437&quot;&gt;&lt;property id=&quot;20148&quot; value=&quot;5&quot;/&gt;&lt;property id=&quot;20300&quot; value=&quot;Slide 2&quot;/&gt;&lt;property id=&quot;20302&quot; value=&quot;0&quot;/&gt;&lt;property id=&quot;20303&quot; value=&quot;Vedat TOPUZ&quot;/&gt;&lt;property id=&quot;20307&quot; value=&quot;257&quot;/&gt;&lt;property id=&quot;20309&quot; value=&quot;26596&quot;/&gt;&lt;property id=&quot;20312&quot; value=&quot;0&quot;/&gt;&lt;/object&gt;&lt;object type=&quot;3&quot; unique_id=&quot;26438&quot;&gt;&lt;property id=&quot;20148&quot; value=&quot;5&quot;/&gt;&lt;property id=&quot;20300&quot; value=&quot;Slide 3&quot;/&gt;&lt;property id=&quot;20302&quot; value=&quot;0&quot;/&gt;&lt;property id=&quot;20303&quot; value=&quot;Vedat TOPUZ&quot;/&gt;&lt;property id=&quot;20307&quot; value=&quot;258&quot;/&gt;&lt;property id=&quot;20309&quot; value=&quot;26596&quot;/&gt;&lt;property id=&quot;20312&quot; value=&quot;0&quot;/&gt;&lt;/object&gt;&lt;object type=&quot;3&quot; unique_id=&quot;26439&quot;&gt;&lt;property id=&quot;20148&quot; value=&quot;5&quot;/&gt;&lt;property id=&quot;20300&quot; value=&quot;Slide 4&quot;/&gt;&lt;property id=&quot;20302&quot; value=&quot;0&quot;/&gt;&lt;property id=&quot;20303&quot; value=&quot;Vedat TOPUZ&quot;/&gt;&lt;property id=&quot;20307&quot; value=&quot;259&quot;/&gt;&lt;property id=&quot;20309&quot; value=&quot;26596&quot;/&gt;&lt;property id=&quot;20312&quot; value=&quot;0&quot;/&gt;&lt;/object&gt;&lt;object type=&quot;3&quot; unique_id=&quot;26440&quot;&gt;&lt;property id=&quot;20148&quot; value=&quot;5&quot;/&gt;&lt;property id=&quot;20300&quot; value=&quot;Slide 5&quot;/&gt;&lt;property id=&quot;20302&quot; value=&quot;0&quot;/&gt;&lt;property id=&quot;20303&quot; value=&quot;Vedat TOPUZ&quot;/&gt;&lt;property id=&quot;20307&quot; value=&quot;260&quot;/&gt;&lt;property id=&quot;20309&quot; value=&quot;26596&quot;/&gt;&lt;property id=&quot;20312&quot; value=&quot;0&quot;/&gt;&lt;/object&gt;&lt;object type=&quot;3&quot; unique_id=&quot;26441&quot;&gt;&lt;property id=&quot;20148&quot; value=&quot;5&quot;/&gt;&lt;property id=&quot;20300&quot; value=&quot;Slide 6&quot;/&gt;&lt;property id=&quot;20302&quot; value=&quot;0&quot;/&gt;&lt;property id=&quot;20303&quot; value=&quot;Vedat TOPUZ&quot;/&gt;&lt;property id=&quot;20307&quot; value=&quot;261&quot;/&gt;&lt;property id=&quot;20309&quot; value=&quot;26596&quot;/&gt;&lt;property id=&quot;20312&quot; value=&quot;0&quot;/&gt;&lt;/object&gt;&lt;object type=&quot;3&quot; unique_id=&quot;26442&quot;&gt;&lt;property id=&quot;20148&quot; value=&quot;5&quot;/&gt;&lt;property id=&quot;20300&quot; value=&quot;Slide 7&quot;/&gt;&lt;property id=&quot;20302&quot; value=&quot;0&quot;/&gt;&lt;property id=&quot;20303&quot; value=&quot;Vedat TOPUZ&quot;/&gt;&lt;property id=&quot;20307&quot; value=&quot;262&quot;/&gt;&lt;property id=&quot;20309&quot; value=&quot;26596&quot;/&gt;&lt;property id=&quot;20312&quot; value=&quot;0&quot;/&gt;&lt;/object&gt;&lt;object type=&quot;3&quot; unique_id=&quot;26443&quot;&gt;&lt;property id=&quot;20148&quot; value=&quot;5&quot;/&gt;&lt;property id=&quot;20300&quot; value=&quot;Slide 8&quot;/&gt;&lt;property id=&quot;20302&quot; value=&quot;0&quot;/&gt;&lt;property id=&quot;20303&quot; value=&quot;Vedat TOPUZ&quot;/&gt;&lt;property id=&quot;20307&quot; value=&quot;263&quot;/&gt;&lt;property id=&quot;20309&quot; value=&quot;26596&quot;/&gt;&lt;property id=&quot;20312&quot; value=&quot;0&quot;/&gt;&lt;/object&gt;&lt;object type=&quot;3&quot; unique_id=&quot;26444&quot;&gt;&lt;property id=&quot;20148&quot; value=&quot;5&quot;/&gt;&lt;property id=&quot;20300&quot; value=&quot;Slide 9&quot;/&gt;&lt;property id=&quot;20302&quot; value=&quot;0&quot;/&gt;&lt;property id=&quot;20303&quot; value=&quot;Vedat TOPUZ&quot;/&gt;&lt;property id=&quot;20307&quot; value=&quot;264&quot;/&gt;&lt;property id=&quot;20309&quot; value=&quot;26596&quot;/&gt;&lt;property id=&quot;20312&quot; value=&quot;0&quot;/&gt;&lt;/object&gt;&lt;object type=&quot;3&quot; unique_id=&quot;26445&quot;&gt;&lt;property id=&quot;20148&quot; value=&quot;5&quot;/&gt;&lt;property id=&quot;20300&quot; value=&quot;Slide 10&quot;/&gt;&lt;property id=&quot;20302&quot; value=&quot;0&quot;/&gt;&lt;property id=&quot;20303&quot; value=&quot;Vedat TOPUZ&quot;/&gt;&lt;property id=&quot;20307&quot; value=&quot;265&quot;/&gt;&lt;property id=&quot;20309&quot; value=&quot;26596&quot;/&gt;&lt;property id=&quot;20312&quot; value=&quot;0&quot;/&gt;&lt;/object&gt;&lt;object type=&quot;3&quot; unique_id=&quot;26446&quot;&gt;&lt;property id=&quot;20148&quot; value=&quot;5&quot;/&gt;&lt;property id=&quot;20300&quot; value=&quot;Slide 11&quot;/&gt;&lt;property id=&quot;20302&quot; value=&quot;0&quot;/&gt;&lt;property id=&quot;20303&quot; value=&quot;Vedat TOPUZ&quot;/&gt;&lt;property id=&quot;20307&quot; value=&quot;266&quot;/&gt;&lt;property id=&quot;20309&quot; value=&quot;26596&quot;/&gt;&lt;property id=&quot;20312&quot; value=&quot;0&quot;/&gt;&lt;/object&gt;&lt;object type=&quot;3&quot; unique_id=&quot;26447&quot;&gt;&lt;property id=&quot;20148&quot; value=&quot;5&quot;/&gt;&lt;property id=&quot;20300&quot; value=&quot;Slide 12&quot;/&gt;&lt;property id=&quot;20302&quot; value=&quot;0&quot;/&gt;&lt;property id=&quot;20303&quot; value=&quot;Vedat TOPUZ&quot;/&gt;&lt;property id=&quot;20307&quot; value=&quot;267&quot;/&gt;&lt;property id=&quot;20309&quot; value=&quot;26596&quot;/&gt;&lt;property id=&quot;20312&quot; value=&quot;0&quot;/&gt;&lt;/object&gt;&lt;object type=&quot;3&quot; unique_id=&quot;26448&quot;&gt;&lt;property id=&quot;20148&quot; value=&quot;5&quot;/&gt;&lt;property id=&quot;20300&quot; value=&quot;Slide 13&quot;/&gt;&lt;property id=&quot;20302&quot; value=&quot;0&quot;/&gt;&lt;property id=&quot;20303&quot; value=&quot;Vedat TOPUZ&quot;/&gt;&lt;property id=&quot;20307&quot; value=&quot;268&quot;/&gt;&lt;property id=&quot;20309&quot; value=&quot;26596&quot;/&gt;&lt;property id=&quot;20312&quot; value=&quot;0&quot;/&gt;&lt;/object&gt;&lt;object type=&quot;3&quot; unique_id=&quot;26449&quot;&gt;&lt;property id=&quot;20148&quot; value=&quot;5&quot;/&gt;&lt;property id=&quot;20300&quot; value=&quot;Slide 14&quot;/&gt;&lt;property id=&quot;20302&quot; value=&quot;0&quot;/&gt;&lt;property id=&quot;20303&quot; value=&quot;Vedat TOPUZ&quot;/&gt;&lt;property id=&quot;20307&quot; value=&quot;269&quot;/&gt;&lt;property id=&quot;20309&quot; value=&quot;26596&quot;/&gt;&lt;property id=&quot;20312&quot; value=&quot;0&quot;/&gt;&lt;/object&gt;&lt;object type=&quot;3&quot; unique_id=&quot;26450&quot;&gt;&lt;property id=&quot;20148&quot; value=&quot;5&quot;/&gt;&lt;property id=&quot;20300&quot; value=&quot;Slide 15&quot;/&gt;&lt;property id=&quot;20302&quot; value=&quot;0&quot;/&gt;&lt;property id=&quot;20303&quot; value=&quot;Vedat TOPUZ&quot;/&gt;&lt;property id=&quot;20307&quot; value=&quot;270&quot;/&gt;&lt;property id=&quot;20309&quot; value=&quot;26596&quot;/&gt;&lt;property id=&quot;20312&quot; value=&quot;0&quot;/&gt;&lt;/object&gt;&lt;object type=&quot;3&quot; unique_id=&quot;26451&quot;&gt;&lt;property id=&quot;20148&quot; value=&quot;5&quot;/&gt;&lt;property id=&quot;20300&quot; value=&quot;Slide 16&quot;/&gt;&lt;property id=&quot;20302&quot; value=&quot;0&quot;/&gt;&lt;property id=&quot;20303&quot; value=&quot;Vedat TOPUZ&quot;/&gt;&lt;property id=&quot;20307&quot; value=&quot;271&quot;/&gt;&lt;property id=&quot;20309&quot; value=&quot;26596&quot;/&gt;&lt;property id=&quot;20312&quot; value=&quot;0&quot;/&gt;&lt;/object&gt;&lt;object type=&quot;3&quot; unique_id=&quot;26452&quot;&gt;&lt;property id=&quot;20148&quot; value=&quot;5&quot;/&gt;&lt;property id=&quot;20300&quot; value=&quot;Slide 17&quot;/&gt;&lt;property id=&quot;20302&quot; value=&quot;0&quot;/&gt;&lt;property id=&quot;20303&quot; value=&quot;Vedat TOPUZ&quot;/&gt;&lt;property id=&quot;20307&quot; value=&quot;272&quot;/&gt;&lt;property id=&quot;20309&quot; value=&quot;26596&quot;/&gt;&lt;property id=&quot;20312&quot; value=&quot;0&quot;/&gt;&lt;/object&gt;&lt;object type=&quot;3&quot; unique_id=&quot;26453&quot;&gt;&lt;property id=&quot;20148&quot; value=&quot;5&quot;/&gt;&lt;property id=&quot;20300&quot; value=&quot;Slide 18&quot;/&gt;&lt;property id=&quot;20302&quot; value=&quot;0&quot;/&gt;&lt;property id=&quot;20303&quot; value=&quot;Vedat TOPUZ&quot;/&gt;&lt;property id=&quot;20307&quot; value=&quot;273&quot;/&gt;&lt;property id=&quot;20309&quot; value=&quot;26596&quot;/&gt;&lt;property id=&quot;20312&quot; value=&quot;0&quot;/&gt;&lt;/object&gt;&lt;object type=&quot;3&quot; unique_id=&quot;26454&quot;&gt;&lt;property id=&quot;20148&quot; value=&quot;5&quot;/&gt;&lt;property id=&quot;20300&quot; value=&quot;Slide 19&quot;/&gt;&lt;property id=&quot;20302&quot; value=&quot;0&quot;/&gt;&lt;property id=&quot;20303&quot; value=&quot;Vedat TOPUZ&quot;/&gt;&lt;property id=&quot;20307&quot; value=&quot;274&quot;/&gt;&lt;property id=&quot;20309&quot; value=&quot;26596&quot;/&gt;&lt;property id=&quot;20312&quot; value=&quot;0&quot;/&gt;&lt;/object&gt;&lt;object type=&quot;3&quot; unique_id=&quot;26455&quot;&gt;&lt;property id=&quot;20148&quot; value=&quot;5&quot;/&gt;&lt;property id=&quot;20300&quot; value=&quot;Slide 20&quot;/&gt;&lt;property id=&quot;20302&quot; value=&quot;0&quot;/&gt;&lt;property id=&quot;20303&quot; value=&quot;Vedat TOPUZ&quot;/&gt;&lt;property id=&quot;20307&quot; value=&quot;275&quot;/&gt;&lt;property id=&quot;20309&quot; value=&quot;26596&quot;/&gt;&lt;property id=&quot;20312&quot; value=&quot;0&quot;/&gt;&lt;/object&gt;&lt;object type=&quot;3&quot; unique_id=&quot;26456&quot;&gt;&lt;property id=&quot;20148&quot; value=&quot;5&quot;/&gt;&lt;property id=&quot;20300&quot; value=&quot;Slide 21&quot;/&gt;&lt;property id=&quot;20302&quot; value=&quot;0&quot;/&gt;&lt;property id=&quot;20303&quot; value=&quot;Vedat TOPUZ&quot;/&gt;&lt;property id=&quot;20307&quot; value=&quot;276&quot;/&gt;&lt;property id=&quot;20309&quot; value=&quot;26596&quot;/&gt;&lt;property id=&quot;20312&quot; value=&quot;0&quot;/&gt;&lt;/object&gt;&lt;object type=&quot;3&quot; unique_id=&quot;26457&quot;&gt;&lt;property id=&quot;20148&quot; value=&quot;5&quot;/&gt;&lt;property id=&quot;20300&quot; value=&quot;Slide 22&quot;/&gt;&lt;property id=&quot;20302&quot; value=&quot;0&quot;/&gt;&lt;property id=&quot;20303&quot; value=&quot;Vedat TOPUZ&quot;/&gt;&lt;property id=&quot;20307&quot; value=&quot;277&quot;/&gt;&lt;property id=&quot;20309&quot; value=&quot;26596&quot;/&gt;&lt;property id=&quot;20312&quot; value=&quot;0&quot;/&gt;&lt;/object&gt;&lt;object type=&quot;3&quot; unique_id=&quot;26458&quot;&gt;&lt;property id=&quot;20148&quot; value=&quot;5&quot;/&gt;&lt;property id=&quot;20300&quot; value=&quot;Slide 23&quot;/&gt;&lt;property id=&quot;20302&quot; value=&quot;0&quot;/&gt;&lt;property id=&quot;20303&quot; value=&quot;Vedat TOPUZ&quot;/&gt;&lt;property id=&quot;20307&quot; value=&quot;278&quot;/&gt;&lt;property id=&quot;20309&quot; value=&quot;26596&quot;/&gt;&lt;property id=&quot;20312&quot; value=&quot;0&quot;/&gt;&lt;/object&gt;&lt;object type=&quot;3&quot; unique_id=&quot;26459&quot;&gt;&lt;property id=&quot;20148&quot; value=&quot;5&quot;/&gt;&lt;property id=&quot;20300&quot; value=&quot;Slide 24&quot;/&gt;&lt;property id=&quot;20302&quot; value=&quot;0&quot;/&gt;&lt;property id=&quot;20303&quot; value=&quot;Vedat TOPUZ&quot;/&gt;&lt;property id=&quot;20307&quot; value=&quot;279&quot;/&gt;&lt;property id=&quot;20309&quot; value=&quot;26596&quot;/&gt;&lt;property id=&quot;20312&quot; value=&quot;0&quot;/&gt;&lt;/object&gt;&lt;object type=&quot;3&quot; unique_id=&quot;26460&quot;&gt;&lt;property id=&quot;20148&quot; value=&quot;5&quot;/&gt;&lt;property id=&quot;20300&quot; value=&quot;Slide 25&quot;/&gt;&lt;property id=&quot;20302&quot; value=&quot;0&quot;/&gt;&lt;property id=&quot;20303&quot; value=&quot;Vedat TOPUZ&quot;/&gt;&lt;property id=&quot;20307&quot; value=&quot;280&quot;/&gt;&lt;property id=&quot;20309&quot; value=&quot;26596&quot;/&gt;&lt;property id=&quot;20312&quot; value=&quot;0&quot;/&gt;&lt;/object&gt;&lt;object type=&quot;3&quot; unique_id=&quot;26461&quot;&gt;&lt;property id=&quot;20148&quot; value=&quot;5&quot;/&gt;&lt;property id=&quot;20300&quot; value=&quot;Slide 26&quot;/&gt;&lt;property id=&quot;20302&quot; value=&quot;0&quot;/&gt;&lt;property id=&quot;20303&quot; value=&quot;Vedat TOPUZ&quot;/&gt;&lt;property id=&quot;20307&quot; value=&quot;281&quot;/&gt;&lt;property id=&quot;20309&quot; value=&quot;26596&quot;/&gt;&lt;property id=&quot;20312&quot; value=&quot;0&quot;/&gt;&lt;/object&gt;&lt;object type=&quot;3&quot; unique_id=&quot;26462&quot;&gt;&lt;property id=&quot;20148&quot; value=&quot;5&quot;/&gt;&lt;property id=&quot;20300&quot; value=&quot;Slide 27&quot;/&gt;&lt;property id=&quot;20302&quot; value=&quot;0&quot;/&gt;&lt;property id=&quot;20303&quot; value=&quot;Vedat TOPUZ&quot;/&gt;&lt;property id=&quot;20307&quot; value=&quot;282&quot;/&gt;&lt;property id=&quot;20309&quot; value=&quot;26596&quot;/&gt;&lt;property id=&quot;20312&quot; value=&quot;0&quot;/&gt;&lt;/object&gt;&lt;object type=&quot;3&quot; unique_id=&quot;26463&quot;&gt;&lt;property id=&quot;20148&quot; value=&quot;5&quot;/&gt;&lt;property id=&quot;20300&quot; value=&quot;Slide 28&quot;/&gt;&lt;property id=&quot;20302&quot; value=&quot;0&quot;/&gt;&lt;property id=&quot;20303&quot; value=&quot;Vedat TOPUZ&quot;/&gt;&lt;property id=&quot;20307&quot; value=&quot;283&quot;/&gt;&lt;property id=&quot;20309&quot; value=&quot;26596&quot;/&gt;&lt;property id=&quot;20312&quot; value=&quot;0&quot;/&gt;&lt;/object&gt;&lt;object type=&quot;3&quot; unique_id=&quot;26464&quot;&gt;&lt;property id=&quot;20148&quot; value=&quot;5&quot;/&gt;&lt;property id=&quot;20300&quot; value=&quot;Slide 29&quot;/&gt;&lt;property id=&quot;20302&quot; value=&quot;0&quot;/&gt;&lt;property id=&quot;20303&quot; value=&quot;Vedat TOPUZ&quot;/&gt;&lt;property id=&quot;20307&quot; value=&quot;284&quot;/&gt;&lt;property id=&quot;20309&quot; value=&quot;26596&quot;/&gt;&lt;property id=&quot;20312&quot; value=&quot;0&quot;/&gt;&lt;/object&gt;&lt;object type=&quot;3&quot; unique_id=&quot;26465&quot;&gt;&lt;property id=&quot;20148&quot; value=&quot;5&quot;/&gt;&lt;property id=&quot;20300&quot; value=&quot;Slide 30&quot;/&gt;&lt;property id=&quot;20302&quot; value=&quot;0&quot;/&gt;&lt;property id=&quot;20303&quot; value=&quot;Vedat TOPUZ&quot;/&gt;&lt;property id=&quot;20307&quot; value=&quot;285&quot;/&gt;&lt;property id=&quot;20309&quot; value=&quot;26596&quot;/&gt;&lt;property id=&quot;20312&quot; value=&quot;0&quot;/&gt;&lt;/object&gt;&lt;object type=&quot;3&quot; unique_id=&quot;26466&quot;&gt;&lt;property id=&quot;20148&quot; value=&quot;5&quot;/&gt;&lt;property id=&quot;20300&quot; value=&quot;Slide 31&quot;/&gt;&lt;property id=&quot;20302&quot; value=&quot;0&quot;/&gt;&lt;property id=&quot;20303&quot; value=&quot;Vedat TOPUZ&quot;/&gt;&lt;property id=&quot;20307&quot; value=&quot;286&quot;/&gt;&lt;property id=&quot;20309&quot; value=&quot;26596&quot;/&gt;&lt;property id=&quot;20312&quot; value=&quot;0&quot;/&gt;&lt;/object&gt;&lt;object type=&quot;3&quot; unique_id=&quot;26467&quot;&gt;&lt;property id=&quot;20148&quot; value=&quot;5&quot;/&gt;&lt;property id=&quot;20300&quot; value=&quot;Slide 32&quot;/&gt;&lt;property id=&quot;20302&quot; value=&quot;0&quot;/&gt;&lt;property id=&quot;20303&quot; value=&quot;Vedat TOPUZ&quot;/&gt;&lt;property id=&quot;20307&quot; value=&quot;287&quot;/&gt;&lt;property id=&quot;20309&quot; value=&quot;26596&quot;/&gt;&lt;property id=&quot;20312&quot; value=&quot;0&quot;/&gt;&lt;/object&gt;&lt;object type=&quot;3&quot; unique_id=&quot;26468&quot;&gt;&lt;property id=&quot;20148&quot; value=&quot;5&quot;/&gt;&lt;property id=&quot;20300&quot; value=&quot;Slide 33&quot;/&gt;&lt;property id=&quot;20302&quot; value=&quot;0&quot;/&gt;&lt;property id=&quot;20303&quot; value=&quot;Vedat TOPUZ&quot;/&gt;&lt;property id=&quot;20307&quot; value=&quot;288&quot;/&gt;&lt;property id=&quot;20309&quot; value=&quot;26596&quot;/&gt;&lt;property id=&quot;20312&quot; value=&quot;0&quot;/&gt;&lt;/object&gt;&lt;object type=&quot;3&quot; unique_id=&quot;26469&quot;&gt;&lt;property id=&quot;20148&quot; value=&quot;5&quot;/&gt;&lt;property id=&quot;20300&quot; value=&quot;Slide 34&quot;/&gt;&lt;property id=&quot;20302&quot; value=&quot;0&quot;/&gt;&lt;property id=&quot;20303&quot; value=&quot;Vedat TOPUZ&quot;/&gt;&lt;property id=&quot;20307&quot; value=&quot;289&quot;/&gt;&lt;property id=&quot;20309&quot; value=&quot;26596&quot;/&gt;&lt;property id=&quot;20312&quot; value=&quot;0&quot;/&gt;&lt;/object&gt;&lt;object type=&quot;3&quot; unique_id=&quot;26470&quot;&gt;&lt;property id=&quot;20148&quot; value=&quot;5&quot;/&gt;&lt;property id=&quot;20300&quot; value=&quot;Slide 35&quot;/&gt;&lt;property id=&quot;20302&quot; value=&quot;0&quot;/&gt;&lt;property id=&quot;20303&quot; value=&quot;Vedat TOPUZ&quot;/&gt;&lt;property id=&quot;20307&quot; value=&quot;290&quot;/&gt;&lt;property id=&quot;20309&quot; value=&quot;26596&quot;/&gt;&lt;property id=&quot;20312&quot; value=&quot;0&quot;/&gt;&lt;/object&gt;&lt;object type=&quot;3&quot; unique_id=&quot;26471&quot;&gt;&lt;property id=&quot;20148&quot; value=&quot;5&quot;/&gt;&lt;property id=&quot;20300&quot; value=&quot;Slide 36&quot;/&gt;&lt;property id=&quot;20302&quot; value=&quot;0&quot;/&gt;&lt;property id=&quot;20303&quot; value=&quot;Vedat TOPUZ&quot;/&gt;&lt;property id=&quot;20307&quot; value=&quot;291&quot;/&gt;&lt;property id=&quot;20309&quot; value=&quot;26596&quot;/&gt;&lt;property id=&quot;20312&quot; value=&quot;0&quot;/&gt;&lt;/object&gt;&lt;object type=&quot;3&quot; unique_id=&quot;26472&quot;&gt;&lt;property id=&quot;20148&quot; value=&quot;5&quot;/&gt;&lt;property id=&quot;20300&quot; value=&quot;Slide 37&quot;/&gt;&lt;property id=&quot;20302&quot; value=&quot;0&quot;/&gt;&lt;property id=&quot;20303&quot; value=&quot;Vedat TOPUZ&quot;/&gt;&lt;property id=&quot;20307&quot; value=&quot;292&quot;/&gt;&lt;property id=&quot;20309&quot; value=&quot;26596&quot;/&gt;&lt;property id=&quot;20312&quot; value=&quot;0&quot;/&gt;&lt;/object&gt;&lt;object type=&quot;3&quot; unique_id=&quot;26473&quot;&gt;&lt;property id=&quot;20148&quot; value=&quot;5&quot;/&gt;&lt;property id=&quot;20300&quot; value=&quot;Slide 38&quot;/&gt;&lt;property id=&quot;20302&quot; value=&quot;0&quot;/&gt;&lt;property id=&quot;20303&quot; value=&quot;Vedat TOPUZ&quot;/&gt;&lt;property id=&quot;20307&quot; value=&quot;293&quot;/&gt;&lt;property id=&quot;20309&quot; value=&quot;26596&quot;/&gt;&lt;property id=&quot;20312&quot; value=&quot;0&quot;/&gt;&lt;/object&gt;&lt;object type=&quot;3&quot; unique_id=&quot;26474&quot;&gt;&lt;property id=&quot;20148&quot; value=&quot;5&quot;/&gt;&lt;property id=&quot;20300&quot; value=&quot;Slide 39&quot;/&gt;&lt;property id=&quot;20302&quot; value=&quot;0&quot;/&gt;&lt;property id=&quot;20303&quot; value=&quot;Vedat TOPUZ&quot;/&gt;&lt;property id=&quot;20307&quot; value=&quot;294&quot;/&gt;&lt;property id=&quot;20309&quot; value=&quot;26596&quot;/&gt;&lt;property id=&quot;20312&quot; value=&quot;0&quot;/&gt;&lt;/object&gt;&lt;object type=&quot;3&quot; unique_id=&quot;26475&quot;&gt;&lt;property id=&quot;20148&quot; value=&quot;5&quot;/&gt;&lt;property id=&quot;20300&quot; value=&quot;Slide 40&quot;/&gt;&lt;property id=&quot;20302&quot; value=&quot;0&quot;/&gt;&lt;property id=&quot;20303&quot; value=&quot;Vedat TOPUZ&quot;/&gt;&lt;property id=&quot;20307&quot; value=&quot;295&quot;/&gt;&lt;property id=&quot;20309&quot; value=&quot;26596&quot;/&gt;&lt;property id=&quot;20312&quot; value=&quot;0&quot;/&gt;&lt;/object&gt;&lt;object type=&quot;3&quot; unique_id=&quot;26476&quot;&gt;&lt;property id=&quot;20148&quot; value=&quot;5&quot;/&gt;&lt;property id=&quot;20300&quot; value=&quot;Slide 41&quot;/&gt;&lt;property id=&quot;20302&quot; value=&quot;0&quot;/&gt;&lt;property id=&quot;20303&quot; value=&quot;Vedat TOPUZ&quot;/&gt;&lt;property id=&quot;20307&quot; value=&quot;296&quot;/&gt;&lt;property id=&quot;20309&quot; value=&quot;26596&quot;/&gt;&lt;property id=&quot;20312&quot; value=&quot;0&quot;/&gt;&lt;/object&gt;&lt;object type=&quot;3&quot; unique_id=&quot;26477&quot;&gt;&lt;property id=&quot;20148&quot; value=&quot;5&quot;/&gt;&lt;property id=&quot;20300&quot; value=&quot;Slide 42&quot;/&gt;&lt;property id=&quot;20302&quot; value=&quot;0&quot;/&gt;&lt;property id=&quot;20303&quot; value=&quot;Vedat TOPUZ&quot;/&gt;&lt;property id=&quot;20307&quot; value=&quot;297&quot;/&gt;&lt;property id=&quot;20309&quot; value=&quot;26596&quot;/&gt;&lt;property id=&quot;20312&quot; value=&quot;0&quot;/&gt;&lt;/object&gt;&lt;object type=&quot;3&quot; unique_id=&quot;26478&quot;&gt;&lt;property id=&quot;20148&quot; value=&quot;5&quot;/&gt;&lt;property id=&quot;20300&quot; value=&quot;Slide 43&quot;/&gt;&lt;property id=&quot;20302&quot; value=&quot;0&quot;/&gt;&lt;property id=&quot;20303&quot; value=&quot;Vedat TOPUZ&quot;/&gt;&lt;property id=&quot;20307&quot; value=&quot;298&quot;/&gt;&lt;property id=&quot;20309&quot; value=&quot;26596&quot;/&gt;&lt;property id=&quot;20312&quot; value=&quot;0&quot;/&gt;&lt;/object&gt;&lt;object type=&quot;3&quot; unique_id=&quot;26479&quot;&gt;&lt;property id=&quot;20148&quot; value=&quot;5&quot;/&gt;&lt;property id=&quot;20300&quot; value=&quot;Slide 44&quot;/&gt;&lt;property id=&quot;20302&quot; value=&quot;0&quot;/&gt;&lt;property id=&quot;20303&quot; value=&quot;Vedat TOPUZ&quot;/&gt;&lt;property id=&quot;20307&quot; value=&quot;299&quot;/&gt;&lt;property id=&quot;20309&quot; value=&quot;26596&quot;/&gt;&lt;property id=&quot;20312&quot; value=&quot;0&quot;/&gt;&lt;/object&gt;&lt;/object&gt;&lt;object type=&quot;4&quot; unique_id=&quot;10023&quot;&gt;&lt;object type=&quot;5&quot; unique_id=&quot;23072&quot;&gt;&lt;property id=&quot;20149&quot; value=&quot;İçerik Ekibi&quot;/&gt;&lt;property id=&quot;20150&quot; value=&quot;Öğretim Görevlisi&quot;/&gt;&lt;property id=&quot;20151&quot; value=&quot;photo.png&quot;/&gt;&lt;property id=&quot;20153&quot; value=&quot;uzem.icerik@marmara.edu.tr&quot;/&gt;&lt;property id=&quot;20159&quot; value=&quot;logo.png&quot;/&gt;&lt;/object&gt;&lt;object type=&quot;5&quot; unique_id=&quot;23077&quot;&gt;&lt;property id=&quot;20000&quot; value=&quot;0&quot;/&gt;&lt;property id=&quot;20149&quot; value=&quot;Dr. Aysun Altıkardeş&quot;/&gt;&lt;property id=&quot;20150&quot; value=&quot;Öğretim Görevlisi&quot;/&gt;&lt;property id=&quot;20151&quot; value=&quot;photo.png&quot;/&gt;&lt;property id=&quot;20153&quot; value=&quot;aaltikardes@marmara.edu.tr&quot;/&gt;&lt;property id=&quot;20159&quot; value=&quot;logo.png&quot;/&gt;&lt;/object&gt;&lt;object type=&quot;5&quot; unique_id=&quot;23735&quot;&gt;&lt;property id=&quot;20149&quot; value=&quot;M. Hanifi AYBOĞA&quot;/&gt;&lt;property id=&quot;20150&quot; value=&quot;Öğretim Üyesi&quot;/&gt;&lt;property id=&quot;20151&quot; value=&quot;photo.png&quot;/&gt;&lt;property id=&quot;20153&quot; value=&quot;hanifiayboga@marmara.edu.tr&quot;/&gt;&lt;property id=&quot;20159&quot; value=&quot;logo.png&quot;/&gt;&lt;/object&gt;&lt;object type=&quot;5&quot; unique_id=&quot;26596&quot;&gt;&lt;property id=&quot;20000&quot; value=&quot;0&quot;/&gt;&lt;property id=&quot;20149&quot; value=&quot;Vedat TOPUZ&quot;/&gt;&lt;property id=&quot;20150&quot; value=&quot;Yard. Doçent Dr.&quot;/&gt;&lt;property id=&quot;20151&quot; value=&quot;photo.png&quot;/&gt;&lt;property id=&quot;20153&quot; value=&quot;vtopuz@marmara.edu.tr&quot;/&gt;&lt;property id=&quot;20159&quot; value=&quot;logo.png&quot;/&gt;&lt;/object&gt;&lt;/object&gt;&lt;object type=&quot;10&quot; unique_id=&quot;10060&quot;&gt;&lt;object type=&quot;11&quot; unique_id=&quot;10061&quot;&gt;&lt;property id=&quot;20180&quot; value=&quot;0&quot;/&gt;&lt;property id=&quot;20181&quot; value=&quot;1&quot;/&gt;&lt;property id=&quot;20182&quot; value=&quot;0&quot;/&gt;&lt;property id=&quot;20183&quot; value=&quot;1&quot;/&gt;&lt;/object&gt;&lt;object type=&quot;12&quot; unique_id=&quot;10062&quot;&gt;&lt;property id=&quot;20180&quot; value=&quot;1&quot;/&gt;&lt;property id=&quot;20181&quot; value=&quot;1〬䘌୊殸ଓᕼ&quot;/&gt;&lt;property id=&quot;20182&quot; value=&quot;0&quot;/&gt;&lt;property id=&quot;20183&quot; value=&quot;1&quot;/&gt;&lt;/object&gt;&lt;object type=&quot;13&quot; unique_id=&quot;10071&quot;&gt;&lt;/object&gt;&lt;/object&gt;&lt;/object&gt;&lt;/database&gt;"/>
  <p:tag name="MMPROD_TAG_VCONFIG" val="PD94bWwgdmVyc2lvbj0iMS4wIiBlbmNvZGluZz0idXRmLTgiPz4NCjxjb25maWd1cmF0aW9uPg0KCTxicmFuZGluZz4NCgkJPHVpZm9udCBuYW1lPSJGT05UX05PVEVTX1RFWFQiIHZhbHVlPSJUcmVidWNoZXQgTVMsMTAsZmFsc2UsZmFsc2UsZmFsc2UiLz4NCgk8L2JyYW5kaW5nPg0KCTxjb2xvcnM+DQoJCTx1aWNvbG9yIG5hbWU9InByaW1hcnkiIHZhbHVlPSIweDAwOEJDRSIvPg0KCQk8dWljb2xvciBuYW1lPSJnbG93IiB2YWx1ZT0iMHgwMDM4NTMiLz4NCgkJPHVpY29sb3IgbmFtZT0idGV4dCIgdmFsdWU9IjB4RkZGRkQ5Ii8+DQoJCTx1aWNvbG9yIG5hbWU9ImxpZ2h0IiB2YWx1ZT0iMHg0RTVENjAiLz4NCgkJPHVpY29sb3IgbmFtZT0ic2hhZG93IiB2YWx1ZT0iMHgwMDAwMDAiLz4NCgkJPHVpY29sb3IgbmFtZT0iYmFja2dyb3VuZCIgdmFsdWU9IjB4NjQ2NDY0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mZhbHN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BF991C87-9A34-4798-8DEB-288010590058}&quot;/&gt;&lt;isInvalidForFieldText val=&quot;0&quot;/&gt;&lt;Image&gt;&lt;filename val=&quot;C:\Users\DAVUT-~1\AppData\Local\Temp\PR\data\asimages\{BF991C87-9A34-4798-8DEB-288010590058}_16.png&quot;/&gt;&lt;left val=&quot;5&quot;/&gt;&lt;top val=&quot;-9&quot;/&gt;&lt;width val=&quot;723&quot;/&gt;&lt;height val=&quot;167&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D1A9118-6C17-4115-A30D-A0784A1E8F81}&quot;/&gt;&lt;isInvalidForFieldText val=&quot;0&quot;/&gt;&lt;Image&gt;&lt;filename val=&quot;C:\Users\DAVUT-~1\AppData\Local\Temp\PR\data\asimages\{ED1A9118-6C17-4115-A30D-A0784A1E8F81}_16.png&quot;/&gt;&lt;left val=&quot;16&quot;/&gt;&lt;top val=&quot;95&quot;/&gt;&lt;width val=&quot;696&quot;/&gt;&lt;height val=&quot;44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BF991C87-9A34-4798-8DEB-288010590058}&quot;/&gt;&lt;isInvalidForFieldText val=&quot;0&quot;/&gt;&lt;Image&gt;&lt;filename val=&quot;C:\Users\DAVUT-~1\AppData\Local\Temp\PR\data\asimages\{BF991C87-9A34-4798-8DEB-288010590058}_16.png&quot;/&gt;&lt;left val=&quot;5&quot;/&gt;&lt;top val=&quot;-9&quot;/&gt;&lt;width val=&quot;723&quot;/&gt;&lt;height val=&quot;16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D1A9118-6C17-4115-A30D-A0784A1E8F81}&quot;/&gt;&lt;isInvalidForFieldText val=&quot;0&quot;/&gt;&lt;Image&gt;&lt;filename val=&quot;C:\Users\DAVUT-~1\AppData\Local\Temp\PR\data\asimages\{ED1A9118-6C17-4115-A30D-A0784A1E8F81}_16.png&quot;/&gt;&lt;left val=&quot;16&quot;/&gt;&lt;top val=&quot;95&quot;/&gt;&lt;width val=&quot;696&quot;/&gt;&lt;height val=&quot;44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BF991C87-9A34-4798-8DEB-288010590058}&quot;/&gt;&lt;isInvalidForFieldText val=&quot;0&quot;/&gt;&lt;Image&gt;&lt;filename val=&quot;C:\Users\DAVUT-~1\AppData\Local\Temp\PR\data\asimages\{BF991C87-9A34-4798-8DEB-288010590058}_16.png&quot;/&gt;&lt;left val=&quot;5&quot;/&gt;&lt;top val=&quot;-9&quot;/&gt;&lt;width val=&quot;723&quot;/&gt;&lt;height val=&quot;167&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D1A9118-6C17-4115-A30D-A0784A1E8F81}&quot;/&gt;&lt;isInvalidForFieldText val=&quot;0&quot;/&gt;&lt;Image&gt;&lt;filename val=&quot;C:\Users\DAVUT-~1\AppData\Local\Temp\PR\data\asimages\{ED1A9118-6C17-4115-A30D-A0784A1E8F81}_16.png&quot;/&gt;&lt;left val=&quot;16&quot;/&gt;&lt;top val=&quot;95&quot;/&gt;&lt;width val=&quot;696&quot;/&gt;&lt;height val=&quot;447&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85A4412-FCA9-4372-AEE7-E5AEC8E83C33}&quot;/&gt;&lt;isInvalidForFieldText val=&quot;0&quot;/&gt;&lt;Image&gt;&lt;filename val=&quot;C:\Users\DAVUT-~1\AppData\Local\Temp\PR\data\asimages\{285A4412-FCA9-4372-AEE7-E5AEC8E83C33}_17.png&quot;/&gt;&lt;left val=&quot;3&quot;/&gt;&lt;top val=&quot;-3&quot;/&gt;&lt;width val=&quot;723&quot;/&gt;&lt;height val=&quot;167&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0594AAB-DCCF-4D30-A5AC-85E4CD152956}&quot;/&gt;&lt;isInvalidForFieldText val=&quot;0&quot;/&gt;&lt;Image&gt;&lt;filename val=&quot;C:\Users\DAVUT-~1\AppData\Local\Temp\PR\data\asimages\{B0594AAB-DCCF-4D30-A5AC-85E4CD152956}_17.png&quot;/&gt;&lt;left val=&quot;16&quot;/&gt;&lt;top val=&quot;99&quot;/&gt;&lt;width val=&quot;696&quot;/&gt;&lt;height val=&quot;44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C0EBD347-2707-4A04-A37C-59F900C167E0}&quot;/&gt;&lt;isInvalidForFieldText val=&quot;0&quot;/&gt;&lt;Image&gt;&lt;filename val=&quot;C:\Users\DAVUT-~1\AppData\Local\Temp\PR\data\asimages\{C0EBD347-2707-4A04-A37C-59F900C167E0}_18.png&quot;/&gt;&lt;left val=&quot;3&quot;/&gt;&lt;top val=&quot;-3&quot;/&gt;&lt;width val=&quot;723&quot;/&gt;&lt;height val=&quot;167&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0DE9778-013B-4A5E-A7AB-434B9243CF98}&quot;/&gt;&lt;isInvalidForFieldText val=&quot;0&quot;/&gt;&lt;Image&gt;&lt;filename val=&quot;C:\Users\DAVUT-~1\AppData\Local\Temp\PR\data\asimages\{E0DE9778-013B-4A5E-A7AB-434B9243CF98}_18.png&quot;/&gt;&lt;left val=&quot;16&quot;/&gt;&lt;top val=&quot;99&quot;/&gt;&lt;width val=&quot;696&quot;/&gt;&lt;height val=&quot;44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74E950EF-7DFB-4F77-83BF-BF139029C1AA}&quot;/&gt;&lt;isInvalidForFieldText val=&quot;0&quot;/&gt;&lt;Image&gt;&lt;filename val=&quot;C:\Users\DAVUT-~1\AppData\Local\Temp\PR\data\asimages\{74E950EF-7DFB-4F77-83BF-BF139029C1AA}_19.png&quot;/&gt;&lt;left val=&quot;3&quot;/&gt;&lt;top val=&quot;-3&quot;/&gt;&lt;width val=&quot;723&quot;/&gt;&lt;height val=&quot;167&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1FB77270-B14D-4E8B-A6A6-B20FE49C9226}&quot;/&gt;&lt;isInvalidForFieldText val=&quot;0&quot;/&gt;&lt;Image&gt;&lt;filename val=&quot;C:\Users\DAVUT-~1\AppData\Local\Temp\PR\data\asimages\{1FB77270-B14D-4E8B-A6A6-B20FE49C9226}_19.png&quot;/&gt;&lt;left val=&quot;16&quot;/&gt;&lt;top val=&quot;99&quot;/&gt;&lt;width val=&quot;696&quot;/&gt;&lt;height val=&quot;44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1FD0EF4-CEE3-4D55-83AF-5E9E84F59FAC}&quot;/&gt;&lt;isInvalidForFieldText val=&quot;0&quot;/&gt;&lt;Image&gt;&lt;filename val=&quot;C:\Users\DAVUT-~1\AppData\Local\Temp\PR\data\asimages\{21FD0EF4-CEE3-4D55-83AF-5E9E84F59FAC}_20.png&quot;/&gt;&lt;left val=&quot;6&quot;/&gt;&lt;top val=&quot;-15&quot;/&gt;&lt;width val=&quot;723&quot;/&gt;&lt;height val=&quot;167&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0EA68DB-B2D5-4337-8E9F-DED033BE6794}&quot;/&gt;&lt;isInvalidForFieldText val=&quot;0&quot;/&gt;&lt;Image&gt;&lt;filename val=&quot;C:\Users\DAVUT-~1\AppData\Local\Temp\PR\data\asimages\{30EA68DB-B2D5-4337-8E9F-DED033BE6794}_20.png&quot;/&gt;&lt;left val=&quot;16&quot;/&gt;&lt;top val=&quot;95&quot;/&gt;&lt;width val=&quot;696&quot;/&gt;&lt;height val=&quot;44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13&quot;/&gt;&lt;lineCharCount val=&quot;13&quot;/&gt;&lt;lineCharCount val=&quot;15&quot;/&gt;&lt;lineCharCount val=&quot;1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43880942-20EC-4104-99BC-216D8226A1AE}&quot;/&gt;&lt;isInvalidForFieldText val=&quot;0&quot;/&gt;&lt;Image&gt;&lt;filename val=&quot;C:\Users\DAVUT-~1\AppData\Local\Temp\PR\data\asimages\{43880942-20EC-4104-99BC-216D8226A1AE}_21.png&quot;/&gt;&lt;left val=&quot;3&quot;/&gt;&lt;top val=&quot;-3&quot;/&gt;&lt;width val=&quot;723&quot;/&gt;&lt;height val=&quot;167&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1B195A1-9921-46ED-BC34-EED74EF9616B}&quot;/&gt;&lt;isInvalidForFieldText val=&quot;0&quot;/&gt;&lt;Image&gt;&lt;filename val=&quot;C:\Users\DAVUT-~1\AppData\Local\Temp\PR\data\asimages\{41B195A1-9921-46ED-BC34-EED74EF9616B}_21.png&quot;/&gt;&lt;left val=&quot;16&quot;/&gt;&lt;top val=&quot;99&quot;/&gt;&lt;width val=&quot;696&quot;/&gt;&lt;height val=&quot;447&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4198C461-5ADB-479A-84EB-BB1C993DC66A}&quot;/&gt;&lt;isInvalidForFieldText val=&quot;0&quot;/&gt;&lt;Image&gt;&lt;filename val=&quot;C:\Users\DAVUT-~1\AppData\Local\Temp\PR\data\asimages\{4198C461-5ADB-479A-84EB-BB1C993DC66A}_22.png&quot;/&gt;&lt;left val=&quot;3&quot;/&gt;&lt;top val=&quot;-3&quot;/&gt;&lt;width val=&quot;723&quot;/&gt;&lt;height val=&quot;167&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708F642-D6CF-4654-A3C7-B68FA525A149}&quot;/&gt;&lt;isInvalidForFieldText val=&quot;0&quot;/&gt;&lt;Image&gt;&lt;filename val=&quot;C:\Users\DAVUT-~1\AppData\Local\Temp\PR\data\asimages\{B708F642-D6CF-4654-A3C7-B68FA525A149}_22.png&quot;/&gt;&lt;left val=&quot;16&quot;/&gt;&lt;top val=&quot;99&quot;/&gt;&lt;width val=&quot;696&quot;/&gt;&lt;height val=&quot;447&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8&quot;/&gt;&lt;lineCharCount val=&quot;7&quot;/&gt;&lt;/TableIndex&gt;&lt;/ShapeTextInfo&gt;"/>
  <p:tag name="PRESENTER_SHAPEINFO" val="&lt;ThreeDShapeInfo&gt;&lt;uuid val=&quot;{FDCE9DB7-062F-4675-B723-86FE3D3FD15E}&quot;/&gt;&lt;isInvalidForFieldText val=&quot;0&quot;/&gt;&lt;Image&gt;&lt;filename val=&quot;C:\Users\PAMUK\AppData\Local\Temp\PR\data\asimages\{FDCE9DB7-062F-4675-B723-86FE3D3FD15E}_1.png&quot;/&gt;&lt;left val=&quot;16&quot;/&gt;&lt;top val=&quot;44&quot;/&gt;&lt;width val=&quot;696&quot;/&gt;&lt;height val=&quot;44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5676BC-A83E-4B37-90A6-CDCEA3E3B84A}&quot;/&gt;&lt;isInvalidForFieldText val=&quot;0&quot;/&gt;&lt;Image&gt;&lt;filename val=&quot;C:\Users\PAMUK\AppData\Local\Temp\PR\data\asimages\{EB5676BC-A83E-4B37-90A6-CDCEA3E3B84A}_2.png&quot;/&gt;&lt;left val=&quot;2&quot;/&gt;&lt;top val=&quot;89&quot;/&gt;&lt;width val=&quot;720&quot;/&gt;&lt;height val=&quot;47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9C3B2A36-439B-470C-8E42-86379C08CCA7}&quot;/&gt;&lt;isInvalidForFieldText val=&quot;0&quot;/&gt;&lt;Image&gt;&lt;filename val=&quot;C:\Users\DAVUT-~1\AppData\Local\Temp\PR\data\asimages\{9C3B2A36-439B-470C-8E42-86379C08CCA7}_2.png&quot;/&gt;&lt;left val=&quot;3&quot;/&gt;&lt;top val=&quot;-3&quot;/&gt;&lt;width val=&quot;723&quot;/&gt;&lt;height val=&quot;16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3B75F31-9BF1-4917-B071-63A27183BBBB}&quot;/&gt;&lt;isInvalidForFieldText val=&quot;0&quot;/&gt;&lt;Image&gt;&lt;filename val=&quot;C:\Users\DAVUT-~1\AppData\Local\Temp\PR\data\asimages\{D3B75F31-9BF1-4917-B071-63A27183BBBB}_2.png&quot;/&gt;&lt;left val=&quot;16&quot;/&gt;&lt;top val=&quot;101&quot;/&gt;&lt;width val=&quot;696&quot;/&gt;&lt;height val=&quot;44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13&quot;/&gt;&lt;lineCharCount val=&quot;13&quot;/&gt;&lt;lineCharCount val=&quot;15&quot;/&gt;&lt;lineCharCount val=&quot;1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35BD8D33-BB86-4585-9B16-9180B5D87585}&quot;/&gt;&lt;isInvalidForFieldText val=&quot;0&quot;/&gt;&lt;Image&gt;&lt;filename val=&quot;C:\Users\DAVUT-~1\AppData\Local\Temp\PR\data\asimages\{35BD8D33-BB86-4585-9B16-9180B5D87585}_3.png&quot;/&gt;&lt;left val=&quot;3&quot;/&gt;&lt;top val=&quot;-3&quot;/&gt;&lt;width val=&quot;723&quot;/&gt;&lt;height val=&quot;16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9D7931C-6046-4216-8AAA-C7D0F3E06BE0}&quot;/&gt;&lt;isInvalidForFieldText val=&quot;0&quot;/&gt;&lt;Image&gt;&lt;filename val=&quot;C:\Users\DAVUT-~1\AppData\Local\Temp\PR\data\asimages\{49D7931C-6046-4216-8AAA-C7D0F3E06BE0}_3.png&quot;/&gt;&lt;left val=&quot;16&quot;/&gt;&lt;top val=&quot;99&quot;/&gt;&lt;width val=&quot;696&quot;/&gt;&lt;height val=&quot;447&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35BD8D33-BB86-4585-9B16-9180B5D87585}&quot;/&gt;&lt;isInvalidForFieldText val=&quot;0&quot;/&gt;&lt;Image&gt;&lt;filename val=&quot;C:\Users\DAVUT-~1\AppData\Local\Temp\PR\data\asimages\{35BD8D33-BB86-4585-9B16-9180B5D87585}_3.png&quot;/&gt;&lt;left val=&quot;3&quot;/&gt;&lt;top val=&quot;-3&quot;/&gt;&lt;width val=&quot;723&quot;/&gt;&lt;height val=&quot;16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9D7931C-6046-4216-8AAA-C7D0F3E06BE0}&quot;/&gt;&lt;isInvalidForFieldText val=&quot;0&quot;/&gt;&lt;Image&gt;&lt;filename val=&quot;C:\Users\DAVUT-~1\AppData\Local\Temp\PR\data\asimages\{49D7931C-6046-4216-8AAA-C7D0F3E06BE0}_3.png&quot;/&gt;&lt;left val=&quot;16&quot;/&gt;&lt;top val=&quot;99&quot;/&gt;&lt;width val=&quot;696&quot;/&gt;&lt;height val=&quot;44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27BEC2C-2E83-43BF-8E33-A6DDBCDF6A85}&quot;/&gt;&lt;isInvalidForFieldText val=&quot;0&quot;/&gt;&lt;Image&gt;&lt;filename val=&quot;C:\Users\DAVUT-~1\AppData\Local\Temp\PR\data\asimages\{027BEC2C-2E83-43BF-8E33-A6DDBCDF6A85}_4.png&quot;/&gt;&lt;left val=&quot;3&quot;/&gt;&lt;top val=&quot;-3&quot;/&gt;&lt;width val=&quot;723&quot;/&gt;&lt;height val=&quot;16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51CC7987-9CE9-478E-9E86-5D19E573C17D}&quot;/&gt;&lt;isInvalidForFieldText val=&quot;0&quot;/&gt;&lt;Image&gt;&lt;filename val=&quot;C:\Users\DAVUT-~1\AppData\Local\Temp\PR\data\asimages\{51CC7987-9CE9-478E-9E86-5D19E573C17D}_4.png&quot;/&gt;&lt;left val=&quot;16&quot;/&gt;&lt;top val=&quot;99&quot;/&gt;&lt;width val=&quot;696&quot;/&gt;&lt;height val=&quot;44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27BEC2C-2E83-43BF-8E33-A6DDBCDF6A85}&quot;/&gt;&lt;isInvalidForFieldText val=&quot;0&quot;/&gt;&lt;Image&gt;&lt;filename val=&quot;C:\Users\DAVUT-~1\AppData\Local\Temp\PR\data\asimages\{027BEC2C-2E83-43BF-8E33-A6DDBCDF6A85}_4.png&quot;/&gt;&lt;left val=&quot;3&quot;/&gt;&lt;top val=&quot;-3&quot;/&gt;&lt;width val=&quot;723&quot;/&gt;&lt;height val=&quot;16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51CC7987-9CE9-478E-9E86-5D19E573C17D}&quot;/&gt;&lt;isInvalidForFieldText val=&quot;0&quot;/&gt;&lt;Image&gt;&lt;filename val=&quot;C:\Users\DAVUT-~1\AppData\Local\Temp\PR\data\asimages\{51CC7987-9CE9-478E-9E86-5D19E573C17D}_4.png&quot;/&gt;&lt;left val=&quot;16&quot;/&gt;&lt;top val=&quot;99&quot;/&gt;&lt;width val=&quot;696&quot;/&gt;&lt;height val=&quot;44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CEF760B1-CAFE-4425-8F23-F8B0FDCA511D}&quot;/&gt;&lt;isInvalidForFieldText val=&quot;0&quot;/&gt;&lt;Image&gt;&lt;filename val=&quot;C:\Users\DAVUT-~1\AppData\Local\Temp\PR\data\asimages\{CEF760B1-CAFE-4425-8F23-F8B0FDCA511D}_5.png&quot;/&gt;&lt;left val=&quot;3&quot;/&gt;&lt;top val=&quot;-3&quot;/&gt;&lt;width val=&quot;723&quot;/&gt;&lt;height val=&quot;16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AD532F25-3758-4284-94E5-C0651AC9F789}&quot;/&gt;&lt;isInvalidForFieldText val=&quot;0&quot;/&gt;&lt;Image&gt;&lt;filename val=&quot;C:\Users\DAVUT-~1\AppData\Local\Temp\PR\data\asimages\{AD532F25-3758-4284-94E5-C0651AC9F789}_5.png&quot;/&gt;&lt;left val=&quot;16&quot;/&gt;&lt;top val=&quot;99&quot;/&gt;&lt;width val=&quot;696&quot;/&gt;&lt;height val=&quot;44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EF33A95D-7609-44F2-B539-DA02BC9361BF}&quot;/&gt;&lt;isInvalidForFieldText val=&quot;0&quot;/&gt;&lt;Image&gt;&lt;filename val=&quot;C:\Users\DAVUT-~1\AppData\Local\Temp\PR\data\asimages\{EF33A95D-7609-44F2-B539-DA02BC9361BF}_6.png&quot;/&gt;&lt;left val=&quot;3&quot;/&gt;&lt;top val=&quot;-3&quot;/&gt;&lt;width val=&quot;723&quot;/&gt;&lt;height val=&quot;16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69A0E9C-686B-4DFB-8C7C-2E470DB35FF8}&quot;/&gt;&lt;isInvalidForFieldText val=&quot;0&quot;/&gt;&lt;Image&gt;&lt;filename val=&quot;C:\Users\DAVUT-~1\AppData\Local\Temp\PR\data\asimages\{469A0E9C-686B-4DFB-8C7C-2E470DB35FF8}_6.png&quot;/&gt;&lt;left val=&quot;16&quot;/&gt;&lt;top val=&quot;99&quot;/&gt;&lt;width val=&quot;696&quot;/&gt;&lt;height val=&quot;44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3D3DF0C9-1CF5-4CE6-8135-81073A24A9ED}&quot;/&gt;&lt;isInvalidForFieldText val=&quot;0&quot;/&gt;&lt;Image&gt;&lt;filename val=&quot;C:\Users\DAVUT-~1\AppData\Local\Temp\PR\data\asimages\{3D3DF0C9-1CF5-4CE6-8135-81073A24A9ED}_7.png&quot;/&gt;&lt;left val=&quot;3&quot;/&gt;&lt;top val=&quot;-3&quot;/&gt;&lt;width val=&quot;723&quot;/&gt;&lt;height val=&quot;16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4B12D1B-A179-4B06-8306-4FFC3F63BF29}&quot;/&gt;&lt;isInvalidForFieldText val=&quot;0&quot;/&gt;&lt;Image&gt;&lt;filename val=&quot;C:\Users\DAVUT-~1\AppData\Local\Temp\PR\data\asimages\{D4B12D1B-A179-4B06-8306-4FFC3F63BF29}_7.png&quot;/&gt;&lt;left val=&quot;16&quot;/&gt;&lt;top val=&quot;99&quot;/&gt;&lt;width val=&quot;696&quot;/&gt;&lt;height val=&quot;44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3D3DF0C9-1CF5-4CE6-8135-81073A24A9ED}&quot;/&gt;&lt;isInvalidForFieldText val=&quot;0&quot;/&gt;&lt;Image&gt;&lt;filename val=&quot;C:\Users\DAVUT-~1\AppData\Local\Temp\PR\data\asimages\{3D3DF0C9-1CF5-4CE6-8135-81073A24A9ED}_7.png&quot;/&gt;&lt;left val=&quot;3&quot;/&gt;&lt;top val=&quot;-3&quot;/&gt;&lt;width val=&quot;723&quot;/&gt;&lt;height val=&quot;167&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4B12D1B-A179-4B06-8306-4FFC3F63BF29}&quot;/&gt;&lt;isInvalidForFieldText val=&quot;0&quot;/&gt;&lt;Image&gt;&lt;filename val=&quot;C:\Users\DAVUT-~1\AppData\Local\Temp\PR\data\asimages\{D4B12D1B-A179-4B06-8306-4FFC3F63BF29}_7.png&quot;/&gt;&lt;left val=&quot;16&quot;/&gt;&lt;top val=&quot;99&quot;/&gt;&lt;width val=&quot;696&quot;/&gt;&lt;height val=&quot;44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D290ADF2-C853-45DC-A35B-2CAF547EA887}&quot;/&gt;&lt;isInvalidForFieldText val=&quot;0&quot;/&gt;&lt;Image&gt;&lt;filename val=&quot;C:\Users\DAVUT-~1\AppData\Local\Temp\PR\data\asimages\{D290ADF2-C853-45DC-A35B-2CAF547EA887}_8.png&quot;/&gt;&lt;left val=&quot;3&quot;/&gt;&lt;top val=&quot;-3&quot;/&gt;&lt;width val=&quot;723&quot;/&gt;&lt;height val=&quot;167&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A86CB9C4-D5D9-4F8D-B041-364A9A877770}&quot;/&gt;&lt;isInvalidForFieldText val=&quot;0&quot;/&gt;&lt;Image&gt;&lt;filename val=&quot;C:\Users\DAVUT-~1\AppData\Local\Temp\PR\data\asimages\{A86CB9C4-D5D9-4F8D-B041-364A9A877770}_8.png&quot;/&gt;&lt;left val=&quot;16&quot;/&gt;&lt;top val=&quot;99&quot;/&gt;&lt;width val=&quot;696&quot;/&gt;&lt;height val=&quot;45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798C516A-8CCB-4A45-902A-66567EB99771}&quot;/&gt;&lt;isInvalidForFieldText val=&quot;0&quot;/&gt;&lt;Image&gt;&lt;filename val=&quot;C:\Users\DAVUT-~1\AppData\Local\Temp\PR\data\asimages\{798C516A-8CCB-4A45-902A-66567EB99771}_9.png&quot;/&gt;&lt;left val=&quot;3&quot;/&gt;&lt;top val=&quot;-3&quot;/&gt;&lt;width val=&quot;723&quot;/&gt;&lt;height val=&quot;16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61F8114-3FDC-4BCF-BFE1-E519DAFB0009}&quot;/&gt;&lt;isInvalidForFieldText val=&quot;0&quot;/&gt;&lt;Image&gt;&lt;filename val=&quot;C:\Users\DAVUT-~1\AppData\Local\Temp\PR\data\asimages\{461F8114-3FDC-4BCF-BFE1-E519DAFB0009}_9.png&quot;/&gt;&lt;left val=&quot;16&quot;/&gt;&lt;top val=&quot;99&quot;/&gt;&lt;width val=&quot;696&quot;/&gt;&lt;height val=&quot;44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83376DD-2CBB-4B1C-B51E-4BED5FCE5B51}&quot;/&gt;&lt;isInvalidForFieldText val=&quot;0&quot;/&gt;&lt;Image&gt;&lt;filename val=&quot;C:\Users\DAVUT-~1\AppData\Local\Temp\PR\data\asimages\{283376DD-2CBB-4B1C-B51E-4BED5FCE5B51}_10.png&quot;/&gt;&lt;left val=&quot;3&quot;/&gt;&lt;top val=&quot;-3&quot;/&gt;&lt;width val=&quot;723&quot;/&gt;&lt;height val=&quot;16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386865E-96DD-4FFA-9B34-ED40225AAF5C}&quot;/&gt;&lt;isInvalidForFieldText val=&quot;0&quot;/&gt;&lt;Image&gt;&lt;filename val=&quot;C:\Users\DAVUT-~1\AppData\Local\Temp\PR\data\asimages\{B386865E-96DD-4FFA-9B34-ED40225AAF5C}_10.png&quot;/&gt;&lt;left val=&quot;16&quot;/&gt;&lt;top val=&quot;99&quot;/&gt;&lt;width val=&quot;696&quot;/&gt;&lt;height val=&quot;44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97627924-37E2-49A5-AF64-7BB4D9392960}&quot;/&gt;&lt;isInvalidForFieldText val=&quot;0&quot;/&gt;&lt;Image&gt;&lt;filename val=&quot;C:\Users\DAVUT-~1\AppData\Local\Temp\PR\data\asimages\{97627924-37E2-49A5-AF64-7BB4D9392960}_11.png&quot;/&gt;&lt;left val=&quot;3&quot;/&gt;&lt;top val=&quot;-3&quot;/&gt;&lt;width val=&quot;723&quot;/&gt;&lt;height val=&quot;16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002CC37D-E84A-44E8-A6ED-850CA35A5FAF}&quot;/&gt;&lt;isInvalidForFieldText val=&quot;0&quot;/&gt;&lt;Image&gt;&lt;filename val=&quot;C:\Users\DAVUT-~1\AppData\Local\Temp\PR\data\asimages\{002CC37D-E84A-44E8-A6ED-850CA35A5FAF}_11.png&quot;/&gt;&lt;left val=&quot;16&quot;/&gt;&lt;top val=&quot;99&quot;/&gt;&lt;width val=&quot;696&quot;/&gt;&lt;height val=&quot;44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B2F42B4C-1627-4B2B-88A8-2CEA6AE64A13}&quot;/&gt;&lt;isInvalidForFieldText val=&quot;0&quot;/&gt;&lt;Image&gt;&lt;filename val=&quot;C:\Users\DAVUT-~1\AppData\Local\Temp\PR\data\asimages\{B2F42B4C-1627-4B2B-88A8-2CEA6AE64A13}_12.png&quot;/&gt;&lt;left val=&quot;3&quot;/&gt;&lt;top val=&quot;-3&quot;/&gt;&lt;width val=&quot;723&quot;/&gt;&lt;height val=&quot;167&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E13DDB7-E138-4FE9-A5DB-E8759FBA81B6}&quot;/&gt;&lt;isInvalidForFieldText val=&quot;0&quot;/&gt;&lt;Image&gt;&lt;filename val=&quot;C:\Users\DAVUT-~1\AppData\Local\Temp\PR\data\asimages\{EE13DDB7-E138-4FE9-A5DB-E8759FBA81B6}_12.png&quot;/&gt;&lt;left val=&quot;16&quot;/&gt;&lt;top val=&quot;99&quot;/&gt;&lt;width val=&quot;696&quot;/&gt;&lt;height val=&quot;44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E16461EF-7299-4DBC-8A10-3B78C923D3EA}&quot;/&gt;&lt;isInvalidForFieldText val=&quot;0&quot;/&gt;&lt;Image&gt;&lt;filename val=&quot;C:\Users\DAVUT-~1\AppData\Local\Temp\PR\data\asimages\{E16461EF-7299-4DBC-8A10-3B78C923D3EA}_13.png&quot;/&gt;&lt;left val=&quot;3&quot;/&gt;&lt;top val=&quot;-3&quot;/&gt;&lt;width val=&quot;723&quot;/&gt;&lt;height val=&quot;167&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18DD437-8433-4CBB-A378-4084F5AB0704}&quot;/&gt;&lt;isInvalidForFieldText val=&quot;0&quot;/&gt;&lt;Image&gt;&lt;filename val=&quot;C:\Users\DAVUT-~1\AppData\Local\Temp\PR\data\asimages\{B18DD437-8433-4CBB-A378-4084F5AB0704}_13.png&quot;/&gt;&lt;left val=&quot;16&quot;/&gt;&lt;top val=&quot;99&quot;/&gt;&lt;width val=&quot;696&quot;/&gt;&lt;height val=&quot;44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E16461EF-7299-4DBC-8A10-3B78C923D3EA}&quot;/&gt;&lt;isInvalidForFieldText val=&quot;0&quot;/&gt;&lt;Image&gt;&lt;filename val=&quot;C:\Users\DAVUT-~1\AppData\Local\Temp\PR\data\asimages\{E16461EF-7299-4DBC-8A10-3B78C923D3EA}_13.png&quot;/&gt;&lt;left val=&quot;3&quot;/&gt;&lt;top val=&quot;-3&quot;/&gt;&lt;width val=&quot;723&quot;/&gt;&lt;height val=&quot;16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18DD437-8433-4CBB-A378-4084F5AB0704}&quot;/&gt;&lt;isInvalidForFieldText val=&quot;0&quot;/&gt;&lt;Image&gt;&lt;filename val=&quot;C:\Users\DAVUT-~1\AppData\Local\Temp\PR\data\asimages\{B18DD437-8433-4CBB-A378-4084F5AB0704}_13.png&quot;/&gt;&lt;left val=&quot;16&quot;/&gt;&lt;top val=&quot;99&quot;/&gt;&lt;width val=&quot;696&quot;/&gt;&lt;height val=&quot;44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8E649EB0-8FCC-4578-AC32-FE7459C63BDF}&quot;/&gt;&lt;isInvalidForFieldText val=&quot;0&quot;/&gt;&lt;Image&gt;&lt;filename val=&quot;C:\Users\DAVUT-~1\AppData\Local\Temp\PR\data\asimages\{8E649EB0-8FCC-4578-AC32-FE7459C63BDF}_14.png&quot;/&gt;&lt;left val=&quot;3&quot;/&gt;&lt;top val=&quot;-3&quot;/&gt;&lt;width val=&quot;723&quot;/&gt;&lt;height val=&quot;167&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99F84D7-60DC-4DE7-B26D-2BC784AC9060}&quot;/&gt;&lt;isInvalidForFieldText val=&quot;0&quot;/&gt;&lt;Image&gt;&lt;filename val=&quot;C:\Users\DAVUT-~1\AppData\Local\Temp\PR\data\asimages\{399F84D7-60DC-4DE7-B26D-2BC784AC9060}_14.png&quot;/&gt;&lt;left val=&quot;16&quot;/&gt;&lt;top val=&quot;99&quot;/&gt;&lt;width val=&quot;696&quot;/&gt;&lt;height val=&quot;44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8E649EB0-8FCC-4578-AC32-FE7459C63BDF}&quot;/&gt;&lt;isInvalidForFieldText val=&quot;0&quot;/&gt;&lt;Image&gt;&lt;filename val=&quot;C:\Users\DAVUT-~1\AppData\Local\Temp\PR\data\asimages\{8E649EB0-8FCC-4578-AC32-FE7459C63BDF}_14.png&quot;/&gt;&lt;left val=&quot;3&quot;/&gt;&lt;top val=&quot;-3&quot;/&gt;&lt;width val=&quot;723&quot;/&gt;&lt;height val=&quot;167&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99F84D7-60DC-4DE7-B26D-2BC784AC9060}&quot;/&gt;&lt;isInvalidForFieldText val=&quot;0&quot;/&gt;&lt;Image&gt;&lt;filename val=&quot;C:\Users\DAVUT-~1\AppData\Local\Temp\PR\data\asimages\{399F84D7-60DC-4DE7-B26D-2BC784AC9060}_14.png&quot;/&gt;&lt;left val=&quot;16&quot;/&gt;&lt;top val=&quot;99&quot;/&gt;&lt;width val=&quot;696&quot;/&gt;&lt;height val=&quot;447&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7936EC70-D2F6-4CA2-97F0-DF025AD99B3E}&quot;/&gt;&lt;isInvalidForFieldText val=&quot;0&quot;/&gt;&lt;Image&gt;&lt;filename val=&quot;C:\Users\DAVUT-~1\AppData\Local\Temp\PR\data\asimages\{7936EC70-D2F6-4CA2-97F0-DF025AD99B3E}_15.png&quot;/&gt;&lt;left val=&quot;3&quot;/&gt;&lt;top val=&quot;-3&quot;/&gt;&lt;width val=&quot;723&quot;/&gt;&lt;height val=&quot;167&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96F8E6D8-D5A0-4DFC-8DE2-D79B92917B9D}&quot;/&gt;&lt;isInvalidForFieldText val=&quot;0&quot;/&gt;&lt;Image&gt;&lt;filename val=&quot;C:\Users\DAVUT-~1\AppData\Local\Temp\PR\data\asimages\{96F8E6D8-D5A0-4DFC-8DE2-D79B92917B9D}_15.png&quot;/&gt;&lt;left val=&quot;16&quot;/&gt;&lt;top val=&quot;99&quot;/&gt;&lt;width val=&quot;696&quot;/&gt;&lt;height val=&quot;447&quot;/&gt;&lt;hasText val=&quot;1&quot;/&gt;&lt;/Image&gt;&lt;/ThreeDShapeInfo&gt;"/>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1042</Words>
  <Application>Microsoft Office PowerPoint</Application>
  <PresentationFormat>Ekran Gösterisi (4:3)</PresentationFormat>
  <Paragraphs>209</Paragraphs>
  <Slides>29</Slides>
  <Notes>28</Notes>
  <HiddenSlides>0</HiddenSlides>
  <MMClips>0</MMClips>
  <ScaleCrop>false</ScaleCrop>
  <HeadingPairs>
    <vt:vector size="4" baseType="variant">
      <vt:variant>
        <vt:lpstr>Tema</vt:lpstr>
      </vt:variant>
      <vt:variant>
        <vt:i4>2</vt:i4>
      </vt:variant>
      <vt:variant>
        <vt:lpstr>Slayt Başlıkları</vt:lpstr>
      </vt:variant>
      <vt:variant>
        <vt:i4>29</vt:i4>
      </vt:variant>
    </vt:vector>
  </HeadingPairs>
  <TitlesOfParts>
    <vt:vector size="31" baseType="lpstr">
      <vt:lpstr>Ofis Teması</vt:lpstr>
      <vt:lpstr>Özel Tasarım</vt:lpstr>
      <vt:lpstr>5. DERS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pamuk</dc:creator>
  <cp:lastModifiedBy>MT</cp:lastModifiedBy>
  <cp:revision>448</cp:revision>
  <cp:lastPrinted>2012-12-25T13:24:14Z</cp:lastPrinted>
  <dcterms:created xsi:type="dcterms:W3CDTF">2012-01-25T12:16:36Z</dcterms:created>
  <dcterms:modified xsi:type="dcterms:W3CDTF">2016-03-07T00:10:53Z</dcterms:modified>
</cp:coreProperties>
</file>